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0" r:id="rId4"/>
  </p:sldMasterIdLst>
  <p:notesMasterIdLst>
    <p:notesMasterId r:id="rId17"/>
  </p:notesMasterIdLst>
  <p:handoutMasterIdLst>
    <p:handoutMasterId r:id="rId18"/>
  </p:handoutMasterIdLst>
  <p:sldIdLst>
    <p:sldId id="257" r:id="rId5"/>
    <p:sldId id="389" r:id="rId6"/>
    <p:sldId id="317" r:id="rId7"/>
    <p:sldId id="384" r:id="rId8"/>
    <p:sldId id="392" r:id="rId9"/>
    <p:sldId id="270" r:id="rId10"/>
    <p:sldId id="268" r:id="rId11"/>
    <p:sldId id="281" r:id="rId12"/>
    <p:sldId id="278" r:id="rId13"/>
    <p:sldId id="272" r:id="rId14"/>
    <p:sldId id="279" r:id="rId15"/>
    <p:sldId id="32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8DA"/>
    <a:srgbClr val="37335B"/>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4524" autoAdjust="0"/>
  </p:normalViewPr>
  <p:slideViewPr>
    <p:cSldViewPr snapToGrid="0">
      <p:cViewPr>
        <p:scale>
          <a:sx n="67" d="100"/>
          <a:sy n="67" d="100"/>
        </p:scale>
        <p:origin x="858" y="48"/>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9C18BA-39C8-441C-AE4B-361A3E257B3D}"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3D3AB25C-15E8-4479-AF4F-AA082DFF2ED2}">
      <dgm:prSet/>
      <dgm:spPr>
        <a:solidFill>
          <a:schemeClr val="bg2">
            <a:lumMod val="60000"/>
            <a:lumOff val="40000"/>
          </a:schemeClr>
        </a:solidFill>
        <a:ln>
          <a:solidFill>
            <a:srgbClr val="CCE8DA"/>
          </a:solidFill>
        </a:ln>
      </dgm:spPr>
      <dgm:t>
        <a:bodyPr/>
        <a:lstStyle/>
        <a:p>
          <a:r>
            <a:rPr lang="en-US" dirty="0"/>
            <a:t>Background of various professions directly on welcome screen </a:t>
          </a:r>
        </a:p>
      </dgm:t>
    </dgm:pt>
    <dgm:pt modelId="{676CC86F-551E-4B02-B82B-DFEEA3CC0436}" type="parTrans" cxnId="{6AB6EDCB-EC17-4235-8389-231BC21C30D6}">
      <dgm:prSet/>
      <dgm:spPr/>
      <dgm:t>
        <a:bodyPr/>
        <a:lstStyle/>
        <a:p>
          <a:endParaRPr lang="en-US"/>
        </a:p>
      </dgm:t>
    </dgm:pt>
    <dgm:pt modelId="{FC8AC028-9664-4BBF-82CE-FC8019E5C571}" type="sibTrans" cxnId="{6AB6EDCB-EC17-4235-8389-231BC21C30D6}">
      <dgm:prSet/>
      <dgm:spPr/>
      <dgm:t>
        <a:bodyPr/>
        <a:lstStyle/>
        <a:p>
          <a:endParaRPr lang="en-US"/>
        </a:p>
      </dgm:t>
    </dgm:pt>
    <dgm:pt modelId="{D572C2BF-D8E4-4E4E-8546-DEC752614699}">
      <dgm:prSet/>
      <dgm:spPr>
        <a:solidFill>
          <a:schemeClr val="bg2">
            <a:lumMod val="60000"/>
            <a:lumOff val="40000"/>
          </a:schemeClr>
        </a:solidFill>
      </dgm:spPr>
      <dgm:t>
        <a:bodyPr/>
        <a:lstStyle/>
        <a:p>
          <a:r>
            <a:rPr lang="en-US" dirty="0"/>
            <a:t>Personalized matching simply by creating your account for mentees </a:t>
          </a:r>
        </a:p>
      </dgm:t>
    </dgm:pt>
    <dgm:pt modelId="{A5E16C22-74C0-4863-BE80-3B357F86C807}" type="parTrans" cxnId="{98A8BCD6-EDBB-47D7-B801-6FF479475DEB}">
      <dgm:prSet/>
      <dgm:spPr/>
      <dgm:t>
        <a:bodyPr/>
        <a:lstStyle/>
        <a:p>
          <a:endParaRPr lang="en-US"/>
        </a:p>
      </dgm:t>
    </dgm:pt>
    <dgm:pt modelId="{D0D4E2E7-70B6-466A-84AB-A3C95FE1CE9D}" type="sibTrans" cxnId="{98A8BCD6-EDBB-47D7-B801-6FF479475DEB}">
      <dgm:prSet/>
      <dgm:spPr/>
      <dgm:t>
        <a:bodyPr/>
        <a:lstStyle/>
        <a:p>
          <a:endParaRPr lang="en-US"/>
        </a:p>
      </dgm:t>
    </dgm:pt>
    <dgm:pt modelId="{EAB1DFA5-3E47-43AD-8CFA-17232496036D}">
      <dgm:prSet/>
      <dgm:spPr>
        <a:solidFill>
          <a:schemeClr val="bg2">
            <a:lumMod val="60000"/>
            <a:lumOff val="40000"/>
          </a:schemeClr>
        </a:solidFill>
      </dgm:spPr>
      <dgm:t>
        <a:bodyPr/>
        <a:lstStyle/>
        <a:p>
          <a:r>
            <a:rPr lang="en-US" dirty="0"/>
            <a:t>Dashboard of current mentors </a:t>
          </a:r>
        </a:p>
      </dgm:t>
    </dgm:pt>
    <dgm:pt modelId="{F54FA33C-DC43-4668-AF8A-F23C899074AA}" type="parTrans" cxnId="{624E967E-CF25-4662-9AD2-0E3EF54DA1C5}">
      <dgm:prSet/>
      <dgm:spPr/>
      <dgm:t>
        <a:bodyPr/>
        <a:lstStyle/>
        <a:p>
          <a:endParaRPr lang="en-US"/>
        </a:p>
      </dgm:t>
    </dgm:pt>
    <dgm:pt modelId="{2E99FFE2-99F0-4AD4-B64E-116923DCD272}" type="sibTrans" cxnId="{624E967E-CF25-4662-9AD2-0E3EF54DA1C5}">
      <dgm:prSet/>
      <dgm:spPr/>
      <dgm:t>
        <a:bodyPr/>
        <a:lstStyle/>
        <a:p>
          <a:endParaRPr lang="en-US"/>
        </a:p>
      </dgm:t>
    </dgm:pt>
    <dgm:pt modelId="{D84E1544-6BBF-4D3A-853A-A1954D329165}">
      <dgm:prSet/>
      <dgm:spPr>
        <a:solidFill>
          <a:schemeClr val="bg2">
            <a:lumMod val="60000"/>
            <a:lumOff val="40000"/>
          </a:schemeClr>
        </a:solidFill>
      </dgm:spPr>
      <dgm:t>
        <a:bodyPr/>
        <a:lstStyle/>
        <a:p>
          <a:r>
            <a:rPr lang="en-US" dirty="0"/>
            <a:t>A forum to engage in topics amongst the entire platform creating an open discussion </a:t>
          </a:r>
        </a:p>
      </dgm:t>
    </dgm:pt>
    <dgm:pt modelId="{88A403B0-0DBC-4E4A-91EA-F32357AFEFFB}" type="parTrans" cxnId="{05F4D2EA-A3D1-4349-9DA1-3475AEC66FCF}">
      <dgm:prSet/>
      <dgm:spPr/>
      <dgm:t>
        <a:bodyPr/>
        <a:lstStyle/>
        <a:p>
          <a:endParaRPr lang="en-US"/>
        </a:p>
      </dgm:t>
    </dgm:pt>
    <dgm:pt modelId="{DA608920-16DB-46F4-ACC3-AB3C1C063FB7}" type="sibTrans" cxnId="{05F4D2EA-A3D1-4349-9DA1-3475AEC66FCF}">
      <dgm:prSet/>
      <dgm:spPr/>
      <dgm:t>
        <a:bodyPr/>
        <a:lstStyle/>
        <a:p>
          <a:endParaRPr lang="en-US"/>
        </a:p>
      </dgm:t>
    </dgm:pt>
    <dgm:pt modelId="{4E714B0A-BAA0-4392-BDD0-EC5F44ABAA41}">
      <dgm:prSet/>
      <dgm:spPr>
        <a:solidFill>
          <a:schemeClr val="bg2">
            <a:lumMod val="60000"/>
            <a:lumOff val="40000"/>
          </a:schemeClr>
        </a:solidFill>
      </dgm:spPr>
      <dgm:t>
        <a:bodyPr/>
        <a:lstStyle/>
        <a:p>
          <a:r>
            <a:rPr lang="en-US" dirty="0"/>
            <a:t>// add more </a:t>
          </a:r>
        </a:p>
      </dgm:t>
    </dgm:pt>
    <dgm:pt modelId="{9D126879-ED5E-475F-8836-8E66B496B5CE}" type="parTrans" cxnId="{69AE5B85-15DC-4824-A134-B7E67606E2DD}">
      <dgm:prSet/>
      <dgm:spPr/>
      <dgm:t>
        <a:bodyPr/>
        <a:lstStyle/>
        <a:p>
          <a:endParaRPr lang="en-US"/>
        </a:p>
      </dgm:t>
    </dgm:pt>
    <dgm:pt modelId="{4220E563-E63A-4872-865A-23E2322AAE37}" type="sibTrans" cxnId="{69AE5B85-15DC-4824-A134-B7E67606E2DD}">
      <dgm:prSet/>
      <dgm:spPr/>
      <dgm:t>
        <a:bodyPr/>
        <a:lstStyle/>
        <a:p>
          <a:endParaRPr lang="en-US"/>
        </a:p>
      </dgm:t>
    </dgm:pt>
    <dgm:pt modelId="{C3ACFEF3-847F-4222-8E07-76006501E0BC}" type="pres">
      <dgm:prSet presAssocID="{FA9C18BA-39C8-441C-AE4B-361A3E257B3D}" presName="diagram" presStyleCnt="0">
        <dgm:presLayoutVars>
          <dgm:dir/>
          <dgm:resizeHandles val="exact"/>
        </dgm:presLayoutVars>
      </dgm:prSet>
      <dgm:spPr/>
    </dgm:pt>
    <dgm:pt modelId="{E2B7186F-9B13-4386-8FF7-B9F9A8510A4B}" type="pres">
      <dgm:prSet presAssocID="{3D3AB25C-15E8-4479-AF4F-AA082DFF2ED2}" presName="node" presStyleLbl="node1" presStyleIdx="0" presStyleCnt="5">
        <dgm:presLayoutVars>
          <dgm:bulletEnabled val="1"/>
        </dgm:presLayoutVars>
      </dgm:prSet>
      <dgm:spPr/>
    </dgm:pt>
    <dgm:pt modelId="{56490065-7307-46D1-A217-F995FC28FF02}" type="pres">
      <dgm:prSet presAssocID="{FC8AC028-9664-4BBF-82CE-FC8019E5C571}" presName="sibTrans" presStyleLbl="sibTrans2D1" presStyleIdx="0" presStyleCnt="4"/>
      <dgm:spPr/>
    </dgm:pt>
    <dgm:pt modelId="{6FA11859-261C-40F6-B138-6D7798D7B8B1}" type="pres">
      <dgm:prSet presAssocID="{FC8AC028-9664-4BBF-82CE-FC8019E5C571}" presName="connectorText" presStyleLbl="sibTrans2D1" presStyleIdx="0" presStyleCnt="4"/>
      <dgm:spPr/>
    </dgm:pt>
    <dgm:pt modelId="{DB0F32B0-2BE4-4C2F-BE30-273237BC0001}" type="pres">
      <dgm:prSet presAssocID="{D572C2BF-D8E4-4E4E-8546-DEC752614699}" presName="node" presStyleLbl="node1" presStyleIdx="1" presStyleCnt="5">
        <dgm:presLayoutVars>
          <dgm:bulletEnabled val="1"/>
        </dgm:presLayoutVars>
      </dgm:prSet>
      <dgm:spPr/>
    </dgm:pt>
    <dgm:pt modelId="{909F05E0-1EBE-4859-8AE0-8F7B0B025DFB}" type="pres">
      <dgm:prSet presAssocID="{D0D4E2E7-70B6-466A-84AB-A3C95FE1CE9D}" presName="sibTrans" presStyleLbl="sibTrans2D1" presStyleIdx="1" presStyleCnt="4"/>
      <dgm:spPr/>
    </dgm:pt>
    <dgm:pt modelId="{6FC3557D-23CA-4A43-A7B1-76F14BE80F20}" type="pres">
      <dgm:prSet presAssocID="{D0D4E2E7-70B6-466A-84AB-A3C95FE1CE9D}" presName="connectorText" presStyleLbl="sibTrans2D1" presStyleIdx="1" presStyleCnt="4"/>
      <dgm:spPr/>
    </dgm:pt>
    <dgm:pt modelId="{D7CFF4D9-1043-4389-851D-2A7AE6EC816C}" type="pres">
      <dgm:prSet presAssocID="{EAB1DFA5-3E47-43AD-8CFA-17232496036D}" presName="node" presStyleLbl="node1" presStyleIdx="2" presStyleCnt="5">
        <dgm:presLayoutVars>
          <dgm:bulletEnabled val="1"/>
        </dgm:presLayoutVars>
      </dgm:prSet>
      <dgm:spPr/>
    </dgm:pt>
    <dgm:pt modelId="{957F741C-F81B-423E-B4BD-649BB22AA03D}" type="pres">
      <dgm:prSet presAssocID="{2E99FFE2-99F0-4AD4-B64E-116923DCD272}" presName="sibTrans" presStyleLbl="sibTrans2D1" presStyleIdx="2" presStyleCnt="4"/>
      <dgm:spPr/>
    </dgm:pt>
    <dgm:pt modelId="{8782DED3-1CF9-4A57-BE4E-B1B7A99243CF}" type="pres">
      <dgm:prSet presAssocID="{2E99FFE2-99F0-4AD4-B64E-116923DCD272}" presName="connectorText" presStyleLbl="sibTrans2D1" presStyleIdx="2" presStyleCnt="4"/>
      <dgm:spPr/>
    </dgm:pt>
    <dgm:pt modelId="{4E907C5A-C560-47D0-9D45-597B85649A6E}" type="pres">
      <dgm:prSet presAssocID="{D84E1544-6BBF-4D3A-853A-A1954D329165}" presName="node" presStyleLbl="node1" presStyleIdx="3" presStyleCnt="5">
        <dgm:presLayoutVars>
          <dgm:bulletEnabled val="1"/>
        </dgm:presLayoutVars>
      </dgm:prSet>
      <dgm:spPr/>
    </dgm:pt>
    <dgm:pt modelId="{A45B6213-E466-436A-828B-270CC2B7B480}" type="pres">
      <dgm:prSet presAssocID="{DA608920-16DB-46F4-ACC3-AB3C1C063FB7}" presName="sibTrans" presStyleLbl="sibTrans2D1" presStyleIdx="3" presStyleCnt="4"/>
      <dgm:spPr/>
    </dgm:pt>
    <dgm:pt modelId="{C8006019-5687-4121-B3E0-01EE4FCC734A}" type="pres">
      <dgm:prSet presAssocID="{DA608920-16DB-46F4-ACC3-AB3C1C063FB7}" presName="connectorText" presStyleLbl="sibTrans2D1" presStyleIdx="3" presStyleCnt="4"/>
      <dgm:spPr/>
    </dgm:pt>
    <dgm:pt modelId="{C9CAACAB-5CFE-43B7-B239-55517AA2A9D0}" type="pres">
      <dgm:prSet presAssocID="{4E714B0A-BAA0-4392-BDD0-EC5F44ABAA41}" presName="node" presStyleLbl="node1" presStyleIdx="4" presStyleCnt="5">
        <dgm:presLayoutVars>
          <dgm:bulletEnabled val="1"/>
        </dgm:presLayoutVars>
      </dgm:prSet>
      <dgm:spPr/>
    </dgm:pt>
  </dgm:ptLst>
  <dgm:cxnLst>
    <dgm:cxn modelId="{2386C801-7C4C-4C6C-ABCE-BC2E2874E1BF}" type="presOf" srcId="{FA9C18BA-39C8-441C-AE4B-361A3E257B3D}" destId="{C3ACFEF3-847F-4222-8E07-76006501E0BC}" srcOrd="0" destOrd="0" presId="urn:microsoft.com/office/officeart/2005/8/layout/process5"/>
    <dgm:cxn modelId="{A65A830D-2D4A-49E5-9704-1943F06D4271}" type="presOf" srcId="{4E714B0A-BAA0-4392-BDD0-EC5F44ABAA41}" destId="{C9CAACAB-5CFE-43B7-B239-55517AA2A9D0}" srcOrd="0" destOrd="0" presId="urn:microsoft.com/office/officeart/2005/8/layout/process5"/>
    <dgm:cxn modelId="{9B5B630F-A3BE-45C0-AB61-0AA094AE5514}" type="presOf" srcId="{D0D4E2E7-70B6-466A-84AB-A3C95FE1CE9D}" destId="{6FC3557D-23CA-4A43-A7B1-76F14BE80F20}" srcOrd="1" destOrd="0" presId="urn:microsoft.com/office/officeart/2005/8/layout/process5"/>
    <dgm:cxn modelId="{E55DEF43-D5FE-46A4-A613-9800B2E14453}" type="presOf" srcId="{3D3AB25C-15E8-4479-AF4F-AA082DFF2ED2}" destId="{E2B7186F-9B13-4386-8FF7-B9F9A8510A4B}" srcOrd="0" destOrd="0" presId="urn:microsoft.com/office/officeart/2005/8/layout/process5"/>
    <dgm:cxn modelId="{B9D61F44-8655-4F87-B6CB-FD2389A54FAF}" type="presOf" srcId="{DA608920-16DB-46F4-ACC3-AB3C1C063FB7}" destId="{A45B6213-E466-436A-828B-270CC2B7B480}" srcOrd="0" destOrd="0" presId="urn:microsoft.com/office/officeart/2005/8/layout/process5"/>
    <dgm:cxn modelId="{B744B56B-ABD3-469F-9085-7CAEF2E27066}" type="presOf" srcId="{2E99FFE2-99F0-4AD4-B64E-116923DCD272}" destId="{957F741C-F81B-423E-B4BD-649BB22AA03D}" srcOrd="0" destOrd="0" presId="urn:microsoft.com/office/officeart/2005/8/layout/process5"/>
    <dgm:cxn modelId="{B6AB4B4C-0353-440F-B4D9-AB2DDEE5E9FA}" type="presOf" srcId="{FC8AC028-9664-4BBF-82CE-FC8019E5C571}" destId="{6FA11859-261C-40F6-B138-6D7798D7B8B1}" srcOrd="1" destOrd="0" presId="urn:microsoft.com/office/officeart/2005/8/layout/process5"/>
    <dgm:cxn modelId="{E3AFC953-0C3D-42CE-8CD0-42D527459423}" type="presOf" srcId="{D84E1544-6BBF-4D3A-853A-A1954D329165}" destId="{4E907C5A-C560-47D0-9D45-597B85649A6E}" srcOrd="0" destOrd="0" presId="urn:microsoft.com/office/officeart/2005/8/layout/process5"/>
    <dgm:cxn modelId="{21458476-607D-4A94-AAB7-0D87800A0340}" type="presOf" srcId="{D0D4E2E7-70B6-466A-84AB-A3C95FE1CE9D}" destId="{909F05E0-1EBE-4859-8AE0-8F7B0B025DFB}" srcOrd="0" destOrd="0" presId="urn:microsoft.com/office/officeart/2005/8/layout/process5"/>
    <dgm:cxn modelId="{624E967E-CF25-4662-9AD2-0E3EF54DA1C5}" srcId="{FA9C18BA-39C8-441C-AE4B-361A3E257B3D}" destId="{EAB1DFA5-3E47-43AD-8CFA-17232496036D}" srcOrd="2" destOrd="0" parTransId="{F54FA33C-DC43-4668-AF8A-F23C899074AA}" sibTransId="{2E99FFE2-99F0-4AD4-B64E-116923DCD272}"/>
    <dgm:cxn modelId="{69AE5B85-15DC-4824-A134-B7E67606E2DD}" srcId="{FA9C18BA-39C8-441C-AE4B-361A3E257B3D}" destId="{4E714B0A-BAA0-4392-BDD0-EC5F44ABAA41}" srcOrd="4" destOrd="0" parTransId="{9D126879-ED5E-475F-8836-8E66B496B5CE}" sibTransId="{4220E563-E63A-4872-865A-23E2322AAE37}"/>
    <dgm:cxn modelId="{6C9A61A4-1FF7-4C7F-A9E4-E01AC743FD10}" type="presOf" srcId="{DA608920-16DB-46F4-ACC3-AB3C1C063FB7}" destId="{C8006019-5687-4121-B3E0-01EE4FCC734A}" srcOrd="1" destOrd="0" presId="urn:microsoft.com/office/officeart/2005/8/layout/process5"/>
    <dgm:cxn modelId="{FA2158AE-20BC-498A-948E-80779A7A9870}" type="presOf" srcId="{FC8AC028-9664-4BBF-82CE-FC8019E5C571}" destId="{56490065-7307-46D1-A217-F995FC28FF02}" srcOrd="0" destOrd="0" presId="urn:microsoft.com/office/officeart/2005/8/layout/process5"/>
    <dgm:cxn modelId="{6AB6EDCB-EC17-4235-8389-231BC21C30D6}" srcId="{FA9C18BA-39C8-441C-AE4B-361A3E257B3D}" destId="{3D3AB25C-15E8-4479-AF4F-AA082DFF2ED2}" srcOrd="0" destOrd="0" parTransId="{676CC86F-551E-4B02-B82B-DFEEA3CC0436}" sibTransId="{FC8AC028-9664-4BBF-82CE-FC8019E5C571}"/>
    <dgm:cxn modelId="{46DC56D4-C3CD-499E-9CAD-5DB6340008A7}" type="presOf" srcId="{2E99FFE2-99F0-4AD4-B64E-116923DCD272}" destId="{8782DED3-1CF9-4A57-BE4E-B1B7A99243CF}" srcOrd="1" destOrd="0" presId="urn:microsoft.com/office/officeart/2005/8/layout/process5"/>
    <dgm:cxn modelId="{98A8BCD6-EDBB-47D7-B801-6FF479475DEB}" srcId="{FA9C18BA-39C8-441C-AE4B-361A3E257B3D}" destId="{D572C2BF-D8E4-4E4E-8546-DEC752614699}" srcOrd="1" destOrd="0" parTransId="{A5E16C22-74C0-4863-BE80-3B357F86C807}" sibTransId="{D0D4E2E7-70B6-466A-84AB-A3C95FE1CE9D}"/>
    <dgm:cxn modelId="{3E6CBEE1-90EE-4762-8736-802DC66FD058}" type="presOf" srcId="{D572C2BF-D8E4-4E4E-8546-DEC752614699}" destId="{DB0F32B0-2BE4-4C2F-BE30-273237BC0001}" srcOrd="0" destOrd="0" presId="urn:microsoft.com/office/officeart/2005/8/layout/process5"/>
    <dgm:cxn modelId="{05F4D2EA-A3D1-4349-9DA1-3475AEC66FCF}" srcId="{FA9C18BA-39C8-441C-AE4B-361A3E257B3D}" destId="{D84E1544-6BBF-4D3A-853A-A1954D329165}" srcOrd="3" destOrd="0" parTransId="{88A403B0-0DBC-4E4A-91EA-F32357AFEFFB}" sibTransId="{DA608920-16DB-46F4-ACC3-AB3C1C063FB7}"/>
    <dgm:cxn modelId="{89F603F9-E819-4D2C-96CF-B82B557ABBD5}" type="presOf" srcId="{EAB1DFA5-3E47-43AD-8CFA-17232496036D}" destId="{D7CFF4D9-1043-4389-851D-2A7AE6EC816C}" srcOrd="0" destOrd="0" presId="urn:microsoft.com/office/officeart/2005/8/layout/process5"/>
    <dgm:cxn modelId="{250B8745-2EBD-4A54-B8D5-EA0820616FF7}" type="presParOf" srcId="{C3ACFEF3-847F-4222-8E07-76006501E0BC}" destId="{E2B7186F-9B13-4386-8FF7-B9F9A8510A4B}" srcOrd="0" destOrd="0" presId="urn:microsoft.com/office/officeart/2005/8/layout/process5"/>
    <dgm:cxn modelId="{14A43704-95FA-48B5-BF8F-D9F3FCFD2FF9}" type="presParOf" srcId="{C3ACFEF3-847F-4222-8E07-76006501E0BC}" destId="{56490065-7307-46D1-A217-F995FC28FF02}" srcOrd="1" destOrd="0" presId="urn:microsoft.com/office/officeart/2005/8/layout/process5"/>
    <dgm:cxn modelId="{CCC0E614-0034-49AE-BC31-0369A2C40BA6}" type="presParOf" srcId="{56490065-7307-46D1-A217-F995FC28FF02}" destId="{6FA11859-261C-40F6-B138-6D7798D7B8B1}" srcOrd="0" destOrd="0" presId="urn:microsoft.com/office/officeart/2005/8/layout/process5"/>
    <dgm:cxn modelId="{8E44DAB5-1A1E-41BD-BB63-F2E0C9DE5A53}" type="presParOf" srcId="{C3ACFEF3-847F-4222-8E07-76006501E0BC}" destId="{DB0F32B0-2BE4-4C2F-BE30-273237BC0001}" srcOrd="2" destOrd="0" presId="urn:microsoft.com/office/officeart/2005/8/layout/process5"/>
    <dgm:cxn modelId="{28E96203-FBA5-4B20-BE11-BB606EE9C116}" type="presParOf" srcId="{C3ACFEF3-847F-4222-8E07-76006501E0BC}" destId="{909F05E0-1EBE-4859-8AE0-8F7B0B025DFB}" srcOrd="3" destOrd="0" presId="urn:microsoft.com/office/officeart/2005/8/layout/process5"/>
    <dgm:cxn modelId="{001AC504-0FE1-44B9-A05E-551165EE097E}" type="presParOf" srcId="{909F05E0-1EBE-4859-8AE0-8F7B0B025DFB}" destId="{6FC3557D-23CA-4A43-A7B1-76F14BE80F20}" srcOrd="0" destOrd="0" presId="urn:microsoft.com/office/officeart/2005/8/layout/process5"/>
    <dgm:cxn modelId="{E96D056D-95C8-440A-8BD3-323AB86BC4A8}" type="presParOf" srcId="{C3ACFEF3-847F-4222-8E07-76006501E0BC}" destId="{D7CFF4D9-1043-4389-851D-2A7AE6EC816C}" srcOrd="4" destOrd="0" presId="urn:microsoft.com/office/officeart/2005/8/layout/process5"/>
    <dgm:cxn modelId="{F0119574-3CC1-4B3F-852E-C70050B92CFF}" type="presParOf" srcId="{C3ACFEF3-847F-4222-8E07-76006501E0BC}" destId="{957F741C-F81B-423E-B4BD-649BB22AA03D}" srcOrd="5" destOrd="0" presId="urn:microsoft.com/office/officeart/2005/8/layout/process5"/>
    <dgm:cxn modelId="{FD644F5A-0CCD-42DA-AB23-B7DBDB9D8BB9}" type="presParOf" srcId="{957F741C-F81B-423E-B4BD-649BB22AA03D}" destId="{8782DED3-1CF9-4A57-BE4E-B1B7A99243CF}" srcOrd="0" destOrd="0" presId="urn:microsoft.com/office/officeart/2005/8/layout/process5"/>
    <dgm:cxn modelId="{BAA6A74C-994D-4D2B-A29F-ACAEDEE3C2E8}" type="presParOf" srcId="{C3ACFEF3-847F-4222-8E07-76006501E0BC}" destId="{4E907C5A-C560-47D0-9D45-597B85649A6E}" srcOrd="6" destOrd="0" presId="urn:microsoft.com/office/officeart/2005/8/layout/process5"/>
    <dgm:cxn modelId="{4E32FC70-466C-4EDE-8E10-D65DE185030F}" type="presParOf" srcId="{C3ACFEF3-847F-4222-8E07-76006501E0BC}" destId="{A45B6213-E466-436A-828B-270CC2B7B480}" srcOrd="7" destOrd="0" presId="urn:microsoft.com/office/officeart/2005/8/layout/process5"/>
    <dgm:cxn modelId="{1753B303-D839-4660-8231-1904F852E2B9}" type="presParOf" srcId="{A45B6213-E466-436A-828B-270CC2B7B480}" destId="{C8006019-5687-4121-B3E0-01EE4FCC734A}" srcOrd="0" destOrd="0" presId="urn:microsoft.com/office/officeart/2005/8/layout/process5"/>
    <dgm:cxn modelId="{3D97B340-B303-44B4-B801-F2D488E40CBD}" type="presParOf" srcId="{C3ACFEF3-847F-4222-8E07-76006501E0BC}" destId="{C9CAACAB-5CFE-43B7-B239-55517AA2A9D0}" srcOrd="8"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5" csCatId="colorful" phldr="1"/>
      <dgm:spPr/>
      <dgm:t>
        <a:bodyPr/>
        <a:lstStyle/>
        <a:p>
          <a:endParaRPr lang="en-US"/>
        </a:p>
      </dgm:t>
    </dgm:pt>
    <dgm:pt modelId="{B54C8F6C-BE1E-4EAB-B7A0-48DE01FFAA36}">
      <dgm:prSet phldrT="[Text]" custT="1"/>
      <dgm:spPr/>
      <dgm:t>
        <a:bodyPr/>
        <a:lstStyle/>
        <a:p>
          <a:pPr>
            <a:buFont typeface="Symbol" panose="05050102010706020507" pitchFamily="18" charset="2"/>
            <a:buChar char=""/>
          </a:pPr>
          <a:r>
            <a:rPr lang="en-US" sz="1800" dirty="0">
              <a:highlight>
                <a:srgbClr val="FFFF00"/>
              </a:highlight>
              <a:latin typeface="+mn-lt"/>
            </a:rPr>
            <a:t>I was thinking to emphasize how quick accounts can be made</a:t>
          </a:r>
        </a:p>
      </dgm:t>
    </dgm:pt>
    <dgm:pt modelId="{8DE7CD45-B7C0-432E-B819-6A7D97E31315}" type="parTrans" cxnId="{770CA1CC-3DDD-451E-AE83-A71CA570260C}">
      <dgm:prSet/>
      <dgm:spPr/>
      <dgm:t>
        <a:bodyPr/>
        <a:lstStyle/>
        <a:p>
          <a:endParaRPr lang="en-US" sz="1800">
            <a:latin typeface="+mn-lt"/>
          </a:endParaRPr>
        </a:p>
      </dgm:t>
    </dgm:pt>
    <dgm:pt modelId="{C33B8BEF-A818-4A2F-A99A-E2B29895E184}" type="sibTrans" cxnId="{770CA1CC-3DDD-451E-AE83-A71CA570260C}">
      <dgm:prSet/>
      <dgm:spPr/>
      <dgm:t>
        <a:bodyPr/>
        <a:lstStyle/>
        <a:p>
          <a:endParaRPr lang="en-US" sz="1800">
            <a:latin typeface="+mn-lt"/>
          </a:endParaRPr>
        </a:p>
      </dgm:t>
    </dgm:pt>
    <dgm:pt modelId="{E4033A39-DCC4-4038-9562-AEDDBBB37A99}">
      <dgm:prSet phldrT="[Text]" custT="1"/>
      <dgm:spPr/>
      <dgm:t>
        <a:bodyPr/>
        <a:lstStyle/>
        <a:p>
          <a:r>
            <a:rPr lang="en-US" sz="1800" dirty="0">
              <a:latin typeface="+mn-lt"/>
            </a:rPr>
            <a:t>Exploration of Mentors</a:t>
          </a:r>
        </a:p>
      </dgm:t>
    </dgm:pt>
    <dgm:pt modelId="{048EEAE6-78BA-4B00-B7BB-9C22DBB1E8F4}" type="parTrans" cxnId="{32EF2862-2950-4DF8-BEA8-CD19460CCA31}">
      <dgm:prSet/>
      <dgm:spPr/>
      <dgm:t>
        <a:bodyPr/>
        <a:lstStyle/>
        <a:p>
          <a:endParaRPr lang="en-US" sz="1800">
            <a:latin typeface="+mn-lt"/>
          </a:endParaRPr>
        </a:p>
      </dgm:t>
    </dgm:pt>
    <dgm:pt modelId="{80AB0E5B-0C58-465D-A545-5B21133D2849}" type="sibTrans" cxnId="{32EF2862-2950-4DF8-BEA8-CD19460CCA31}">
      <dgm:prSet/>
      <dgm:spPr/>
      <dgm:t>
        <a:bodyPr/>
        <a:lstStyle/>
        <a:p>
          <a:endParaRPr lang="en-US" sz="1800">
            <a:latin typeface="+mn-lt"/>
          </a:endParaRPr>
        </a:p>
      </dgm:t>
    </dgm:pt>
    <dgm:pt modelId="{A4C0B4E4-70AD-4901-9E3F-7EA25DD6DAA1}">
      <dgm:prSet phldrT="[Text]" custT="1"/>
      <dgm:spPr/>
      <dgm:t>
        <a:bodyPr/>
        <a:lstStyle/>
        <a:p>
          <a:pPr>
            <a:buFont typeface="Symbol" panose="05050102010706020507" pitchFamily="18" charset="2"/>
            <a:buChar char=""/>
          </a:pPr>
          <a:r>
            <a:rPr lang="en-US" sz="1800" dirty="0">
              <a:latin typeface="+mn-lt"/>
            </a:rPr>
            <a:t>Easy, proficient and readable</a:t>
          </a:r>
        </a:p>
        <a:p>
          <a:pPr>
            <a:buFont typeface="Symbol" panose="05050102010706020507" pitchFamily="18" charset="2"/>
            <a:buChar char=""/>
          </a:pPr>
          <a:r>
            <a:rPr lang="en-US" sz="1800" dirty="0">
              <a:latin typeface="+mn-lt"/>
            </a:rPr>
            <a:t>A way for mentees to see their options  </a:t>
          </a:r>
        </a:p>
      </dgm:t>
    </dgm:pt>
    <dgm:pt modelId="{701D9033-BAD3-4299-933F-A47AFDC2ECD0}" type="parTrans" cxnId="{5E74CB62-E52E-4CEE-8AA1-9812BFC0D67E}">
      <dgm:prSet/>
      <dgm:spPr/>
      <dgm:t>
        <a:bodyPr/>
        <a:lstStyle/>
        <a:p>
          <a:endParaRPr lang="en-US" sz="1800">
            <a:latin typeface="+mn-lt"/>
          </a:endParaRPr>
        </a:p>
      </dgm:t>
    </dgm:pt>
    <dgm:pt modelId="{657DB10D-2517-48AA-B970-6D815DBD4123}" type="sibTrans" cxnId="{5E74CB62-E52E-4CEE-8AA1-9812BFC0D67E}">
      <dgm:prSet/>
      <dgm:spPr/>
      <dgm:t>
        <a:bodyPr/>
        <a:lstStyle/>
        <a:p>
          <a:endParaRPr lang="en-US" sz="1800">
            <a:latin typeface="+mn-lt"/>
          </a:endParaRPr>
        </a:p>
      </dgm:t>
    </dgm:pt>
    <dgm:pt modelId="{87BF7896-20EA-4E8F-B6F4-A34EC5C9CB50}">
      <dgm:prSet phldrT="[Text]" custT="1"/>
      <dgm:spPr/>
      <dgm:t>
        <a:bodyPr/>
        <a:lstStyle/>
        <a:p>
          <a:endParaRPr lang="en-US" sz="1800" dirty="0">
            <a:latin typeface="+mn-lt"/>
          </a:endParaRPr>
        </a:p>
      </dgm:t>
    </dgm:pt>
    <dgm:pt modelId="{05E47BA5-F724-4AEE-9B5B-401F18E028E6}" type="parTrans" cxnId="{92330C11-C197-4512-BDA4-8D8A69AF7D1C}">
      <dgm:prSet/>
      <dgm:spPr/>
      <dgm:t>
        <a:bodyPr/>
        <a:lstStyle/>
        <a:p>
          <a:endParaRPr lang="en-US" sz="1800">
            <a:latin typeface="+mn-lt"/>
          </a:endParaRPr>
        </a:p>
      </dgm:t>
    </dgm:pt>
    <dgm:pt modelId="{D63CE73E-35DE-48C3-8753-7648BC953C0D}" type="sibTrans" cxnId="{92330C11-C197-4512-BDA4-8D8A69AF7D1C}">
      <dgm:prSet/>
      <dgm:spPr/>
      <dgm:t>
        <a:bodyPr/>
        <a:lstStyle/>
        <a:p>
          <a:endParaRPr lang="en-US" sz="1800">
            <a:latin typeface="+mn-lt"/>
          </a:endParaRPr>
        </a:p>
      </dgm:t>
    </dgm:pt>
    <dgm:pt modelId="{43CBB0A2-9D75-4264-8A30-3E8974B40658}">
      <dgm:prSet phldrT="[Text]" custT="1"/>
      <dgm:spPr/>
      <dgm:t>
        <a:bodyPr/>
        <a:lstStyle/>
        <a:p>
          <a:pPr>
            <a:buFont typeface="Symbol" panose="05050102010706020507" pitchFamily="18" charset="2"/>
            <a:buChar char=""/>
          </a:pPr>
          <a:r>
            <a:rPr lang="en-US" sz="1800" dirty="0"/>
            <a:t>During your presentation, the speaker notes are visible on your monitor, but aren't visible to      the audience.</a:t>
          </a:r>
          <a:endParaRPr lang="en-US" sz="1800" dirty="0">
            <a:latin typeface="+mn-lt"/>
          </a:endParaRPr>
        </a:p>
      </dgm:t>
    </dgm:pt>
    <dgm:pt modelId="{F806E590-5F8E-48A1-96AC-9E738290D2ED}" type="parTrans" cxnId="{4D2DF581-8128-4440-9E51-29109DC6ED52}">
      <dgm:prSet/>
      <dgm:spPr/>
      <dgm:t>
        <a:bodyPr/>
        <a:lstStyle/>
        <a:p>
          <a:endParaRPr lang="en-US" sz="1800">
            <a:latin typeface="+mn-lt"/>
          </a:endParaRPr>
        </a:p>
      </dgm:t>
    </dgm:pt>
    <dgm:pt modelId="{20F77EFB-335C-4BC3-AD95-8421EDF343E6}" type="sibTrans" cxnId="{4D2DF581-8128-4440-9E51-29109DC6ED52}">
      <dgm:prSet/>
      <dgm:spPr/>
      <dgm:t>
        <a:bodyPr/>
        <a:lstStyle/>
        <a:p>
          <a:endParaRPr lang="en-US" sz="1800">
            <a:latin typeface="+mn-lt"/>
          </a:endParaRPr>
        </a:p>
      </dgm:t>
    </dgm:pt>
    <dgm:pt modelId="{3DE6FF16-CA4D-4D34-ABEB-8BE6A40B5E52}">
      <dgm:prSet phldrT="[Text]" custT="1"/>
      <dgm:spPr/>
      <dgm:t>
        <a:bodyPr/>
        <a:lstStyle/>
        <a:p>
          <a:pPr>
            <a:buFont typeface="Symbol" panose="05050102010706020507" pitchFamily="18" charset="2"/>
            <a:buChar char=""/>
          </a:pPr>
          <a:r>
            <a:rPr lang="en-US" sz="1800" dirty="0">
              <a:latin typeface="+mn-lt"/>
            </a:rPr>
            <a:t>Title</a:t>
          </a:r>
        </a:p>
      </dgm:t>
    </dgm:pt>
    <dgm:pt modelId="{DA9CCCCB-8206-4757-82C8-F885E9D238B5}" type="parTrans" cxnId="{636DE8C5-F706-4BA5-855F-85FD2239E2BE}">
      <dgm:prSet/>
      <dgm:spPr/>
      <dgm:t>
        <a:bodyPr/>
        <a:lstStyle/>
        <a:p>
          <a:endParaRPr lang="en-US" sz="1800"/>
        </a:p>
      </dgm:t>
    </dgm:pt>
    <dgm:pt modelId="{986162A7-6F89-4679-B40E-33A17DA21B73}" type="sibTrans" cxnId="{636DE8C5-F706-4BA5-855F-85FD2239E2BE}">
      <dgm:prSet/>
      <dgm:spPr/>
      <dgm:t>
        <a:bodyPr/>
        <a:lstStyle/>
        <a:p>
          <a:endParaRPr lang="en-US" sz="1800"/>
        </a:p>
      </dgm:t>
    </dgm:pt>
    <dgm:pt modelId="{AC76BE15-3E8A-498B-91BD-CF772C26B6F1}">
      <dgm:prSet phldrT="[Text]" custT="1"/>
      <dgm:spPr/>
      <dgm:t>
        <a:bodyPr/>
        <a:lstStyle/>
        <a:p>
          <a:pPr>
            <a:buFont typeface="Symbol" panose="05050102010706020507" pitchFamily="18" charset="2"/>
            <a:buChar char=""/>
          </a:pPr>
          <a:r>
            <a:rPr lang="en-US" sz="1800" dirty="0">
              <a:latin typeface="+mn-lt"/>
            </a:rPr>
            <a:t>Title</a:t>
          </a:r>
        </a:p>
      </dgm:t>
    </dgm:pt>
    <dgm:pt modelId="{00CCB400-064A-4EF5-9806-9534D9AC69AD}" type="parTrans" cxnId="{140A4778-8248-44DE-B78A-23C578A77D7E}">
      <dgm:prSet/>
      <dgm:spPr/>
      <dgm:t>
        <a:bodyPr/>
        <a:lstStyle/>
        <a:p>
          <a:endParaRPr lang="en-US" sz="1800"/>
        </a:p>
      </dgm:t>
    </dgm:pt>
    <dgm:pt modelId="{662A3D6E-7238-444F-BC0B-C7A4321261DB}" type="sibTrans" cxnId="{140A4778-8248-44DE-B78A-23C578A77D7E}">
      <dgm:prSet/>
      <dgm:spPr/>
      <dgm:t>
        <a:bodyPr/>
        <a:lstStyle/>
        <a:p>
          <a:endParaRPr lang="en-US" sz="1800"/>
        </a:p>
      </dgm:t>
    </dgm:pt>
    <dgm:pt modelId="{73820394-2159-4075-9E6F-217263B07F8B}">
      <dgm:prSet phldrT="[Text]" custT="1"/>
      <dgm:spPr/>
      <dgm:t>
        <a:bodyPr/>
        <a:lstStyle/>
        <a:p>
          <a:pPr>
            <a:buFont typeface="Symbol" panose="05050102010706020507" pitchFamily="18" charset="2"/>
            <a:buChar char=""/>
          </a:pPr>
          <a:r>
            <a:rPr lang="en-US" sz="1800" dirty="0"/>
            <a:t>If you don’t see the Notes pane or it is completely minimized, click Notes on the task bar across the bottom of the PowerPoint window.</a:t>
          </a:r>
          <a:endParaRPr lang="en-US" sz="1800" dirty="0">
            <a:latin typeface="+mn-lt"/>
          </a:endParaRPr>
        </a:p>
      </dgm:t>
    </dgm:pt>
    <dgm:pt modelId="{A861A835-3A0D-4B09-8870-87D7FDC7B27F}" type="parTrans" cxnId="{19CF03A0-47BE-4ABD-A62C-A27E16D6C5A3}">
      <dgm:prSet/>
      <dgm:spPr/>
      <dgm:t>
        <a:bodyPr/>
        <a:lstStyle/>
        <a:p>
          <a:endParaRPr lang="en-US" sz="1800"/>
        </a:p>
      </dgm:t>
    </dgm:pt>
    <dgm:pt modelId="{D383A36B-470D-499F-AE13-85A6B2495524}" type="sibTrans" cxnId="{19CF03A0-47BE-4ABD-A62C-A27E16D6C5A3}">
      <dgm:prSet/>
      <dgm:spPr/>
      <dgm:t>
        <a:bodyPr/>
        <a:lstStyle/>
        <a:p>
          <a:endParaRPr lang="en-US" sz="1800"/>
        </a:p>
      </dgm:t>
    </dgm:pt>
    <dgm:pt modelId="{C032D242-8D23-4EEC-A10A-7B0691E5A409}">
      <dgm:prSet phldrT="[Text]" custT="1"/>
      <dgm:spPr/>
      <dgm:t>
        <a:bodyPr/>
        <a:lstStyle/>
        <a:p>
          <a:pPr>
            <a:buFont typeface="Symbol" panose="05050102010706020507" pitchFamily="18" charset="2"/>
            <a:buChar char=""/>
          </a:pPr>
          <a:r>
            <a:rPr lang="en-US" sz="1800" dirty="0"/>
            <a:t>The Notes pane is a box that appears below each slide. Tap it to add notes.</a:t>
          </a:r>
          <a:endParaRPr lang="en-US" sz="1800" dirty="0">
            <a:latin typeface="+mn-lt"/>
          </a:endParaRPr>
        </a:p>
      </dgm:t>
    </dgm:pt>
    <dgm:pt modelId="{167DA838-BF1F-42A4-81E8-806F40795A14}" type="parTrans" cxnId="{D9403C73-FB83-47D6-85AE-067D49ED63F2}">
      <dgm:prSet/>
      <dgm:spPr/>
      <dgm:t>
        <a:bodyPr/>
        <a:lstStyle/>
        <a:p>
          <a:endParaRPr lang="en-US" sz="1800"/>
        </a:p>
      </dgm:t>
    </dgm:pt>
    <dgm:pt modelId="{7EFA60CA-572D-434D-B452-A4ACBAEB4D2C}" type="sibTrans" cxnId="{D9403C73-FB83-47D6-85AE-067D49ED63F2}">
      <dgm:prSet/>
      <dgm:spPr/>
      <dgm:t>
        <a:bodyPr/>
        <a:lstStyle/>
        <a:p>
          <a:endParaRPr lang="en-US" sz="1800"/>
        </a:p>
      </dgm:t>
    </dgm:pt>
    <dgm:pt modelId="{4259F840-24E7-476F-9F30-482E46395856}">
      <dgm:prSet phldrT="[Text]" custT="1"/>
      <dgm:spPr/>
      <dgm:t>
        <a:bodyPr/>
        <a:lstStyle/>
        <a:p>
          <a:r>
            <a:rPr lang="en-US" sz="1800" dirty="0">
              <a:latin typeface="+mn-lt"/>
            </a:rPr>
            <a:t>Account Creation</a:t>
          </a:r>
        </a:p>
      </dgm:t>
    </dgm:pt>
    <dgm:pt modelId="{DCC444A4-F20A-48F5-A61E-47BFFF185A57}" type="sibTrans" cxnId="{42EE41D1-3C16-4937-BB38-B076896C09A0}">
      <dgm:prSet/>
      <dgm:spPr/>
      <dgm:t>
        <a:bodyPr/>
        <a:lstStyle/>
        <a:p>
          <a:endParaRPr lang="en-US" sz="1800">
            <a:latin typeface="+mn-lt"/>
          </a:endParaRPr>
        </a:p>
      </dgm:t>
    </dgm:pt>
    <dgm:pt modelId="{FCE8068D-7E50-4749-A8D0-ADEDAC5637B3}" type="parTrans" cxnId="{42EE41D1-3C16-4937-BB38-B076896C09A0}">
      <dgm:prSet/>
      <dgm:spPr/>
      <dgm:t>
        <a:bodyPr/>
        <a:lstStyle/>
        <a:p>
          <a:endParaRPr lang="en-US" sz="1800">
            <a:latin typeface="+mn-lt"/>
          </a:endParaRPr>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5">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5">
        <dgm:presLayoutVars>
          <dgm:bulletEnabled val="1"/>
        </dgm:presLayoutVars>
      </dgm:prSet>
      <dgm:spPr/>
    </dgm:pt>
    <dgm:pt modelId="{6BA46904-CB7C-4538-BD49-D3891EF19552}" type="pres">
      <dgm:prSet presAssocID="{4259F840-24E7-476F-9F30-482E46395856}" presName="ConnectLine1" presStyleLbl="sibTrans1D1" presStyleIdx="0" presStyleCnt="5"/>
      <dgm:spPr>
        <a:noFill/>
        <a:ln w="6350" cap="flat" cmpd="sng" algn="ctr">
          <a:solidFill>
            <a:schemeClr val="accent5">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5"/>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5">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5">
        <dgm:presLayoutVars>
          <dgm:bulletEnabled val="1"/>
        </dgm:presLayoutVars>
      </dgm:prSet>
      <dgm:spPr/>
    </dgm:pt>
    <dgm:pt modelId="{080474C8-0FEA-4FD1-97F1-0978CFB4A37F}" type="pres">
      <dgm:prSet presAssocID="{E4033A39-DCC4-4038-9562-AEDDBBB37A99}" presName="ConnectLine1" presStyleLbl="sibTrans1D1" presStyleIdx="1" presStyleCnt="5"/>
      <dgm:spPr>
        <a:noFill/>
        <a:ln w="6350" cap="flat" cmpd="sng" algn="ctr">
          <a:solidFill>
            <a:schemeClr val="accent5">
              <a:hueOff val="90002"/>
              <a:satOff val="2173"/>
              <a:lumOff val="-10490"/>
              <a:alphaOff val="0"/>
            </a:schemeClr>
          </a:solidFill>
          <a:prstDash val="dash"/>
          <a:miter lim="800000"/>
        </a:ln>
        <a:effectLst/>
      </dgm:spPr>
    </dgm:pt>
    <dgm:pt modelId="{4797FB61-2602-4A58-81E6-6F133DB1E419}" type="pres">
      <dgm:prSet presAssocID="{E4033A39-DCC4-4038-9562-AEDDBBB37A99}" presName="ConnectLineEnd1" presStyleLbl="lnNode1" presStyleIdx="1" presStyleCnt="5"/>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5">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5">
        <dgm:presLayoutVars>
          <dgm:bulletEnabled val="1"/>
        </dgm:presLayoutVars>
      </dgm:prSet>
      <dgm:spPr/>
    </dgm:pt>
    <dgm:pt modelId="{89759DE5-9F8A-470E-A6D8-F13BB4DEE93D}" type="pres">
      <dgm:prSet presAssocID="{87BF7896-20EA-4E8F-B6F4-A34EC5C9CB50}" presName="ConnectLine1" presStyleLbl="sibTrans1D1" presStyleIdx="2" presStyleCnt="5"/>
      <dgm:spPr>
        <a:noFill/>
        <a:ln w="6350" cap="flat" cmpd="sng" algn="ctr">
          <a:solidFill>
            <a:schemeClr val="accent5">
              <a:hueOff val="180003"/>
              <a:satOff val="4346"/>
              <a:lumOff val="-20980"/>
              <a:alphaOff val="0"/>
            </a:schemeClr>
          </a:solidFill>
          <a:prstDash val="dash"/>
          <a:miter lim="800000"/>
        </a:ln>
        <a:effectLst/>
      </dgm:spPr>
    </dgm:pt>
    <dgm:pt modelId="{07CCF286-8B46-4A20-ACAC-84BA2D6EFBBC}" type="pres">
      <dgm:prSet presAssocID="{87BF7896-20EA-4E8F-B6F4-A34EC5C9CB50}" presName="ConnectLineEnd1" presStyleLbl="lnNode1" presStyleIdx="2" presStyleCnt="5"/>
      <dgm:spPr/>
    </dgm:pt>
    <dgm:pt modelId="{4624FC32-5405-42B1-B5CC-DF0659852A58}" type="pres">
      <dgm:prSet presAssocID="{87BF7896-20EA-4E8F-B6F4-A34EC5C9CB50}" presName="EmptyPane1" presStyleCnt="0"/>
      <dgm:spPr/>
    </dgm:pt>
    <dgm:pt modelId="{8C327064-3851-4ECF-AAB7-82B51711041E}" type="pres">
      <dgm:prSet presAssocID="{D63CE73E-35DE-48C3-8753-7648BC953C0D}" presName="spaceBetweenRectangles1" presStyleCnt="0"/>
      <dgm:spPr/>
    </dgm:pt>
    <dgm:pt modelId="{3ADEA4DF-6814-494D-9D3D-41947417052B}" type="pres">
      <dgm:prSet presAssocID="{3DE6FF16-CA4D-4D34-ABEB-8BE6A40B5E52}" presName="composite1" presStyleCnt="0"/>
      <dgm:spPr/>
    </dgm:pt>
    <dgm:pt modelId="{74CD3FF2-195B-429B-BC6F-5B5A7FED2BE2}" type="pres">
      <dgm:prSet presAssocID="{3DE6FF16-CA4D-4D34-ABEB-8BE6A40B5E52}" presName="parent1" presStyleLbl="alignNode1" presStyleIdx="3" presStyleCnt="5">
        <dgm:presLayoutVars>
          <dgm:chMax val="1"/>
          <dgm:chPref val="1"/>
          <dgm:bulletEnabled val="1"/>
        </dgm:presLayoutVars>
      </dgm:prSet>
      <dgm:spPr/>
    </dgm:pt>
    <dgm:pt modelId="{1BB5FD64-47F9-47A3-911F-535BFE17A3B9}" type="pres">
      <dgm:prSet presAssocID="{3DE6FF16-CA4D-4D34-ABEB-8BE6A40B5E52}" presName="Childtext1" presStyleLbl="revTx" presStyleIdx="3" presStyleCnt="5">
        <dgm:presLayoutVars>
          <dgm:bulletEnabled val="1"/>
        </dgm:presLayoutVars>
      </dgm:prSet>
      <dgm:spPr/>
    </dgm:pt>
    <dgm:pt modelId="{FE9B27EB-7AC7-485A-9A55-41E8118F9EAF}" type="pres">
      <dgm:prSet presAssocID="{3DE6FF16-CA4D-4D34-ABEB-8BE6A40B5E52}" presName="ConnectLine1" presStyleLbl="sibTrans1D1" presStyleIdx="3" presStyleCnt="5"/>
      <dgm:spPr>
        <a:noFill/>
        <a:ln w="6350" cap="flat" cmpd="sng" algn="ctr">
          <a:solidFill>
            <a:schemeClr val="accent5">
              <a:hueOff val="270005"/>
              <a:satOff val="6519"/>
              <a:lumOff val="-31471"/>
              <a:alphaOff val="0"/>
            </a:schemeClr>
          </a:solidFill>
          <a:prstDash val="dash"/>
          <a:miter lim="800000"/>
        </a:ln>
        <a:effectLst/>
      </dgm:spPr>
    </dgm:pt>
    <dgm:pt modelId="{46BD4721-4664-4AD0-9F11-DBE7E0B207D5}" type="pres">
      <dgm:prSet presAssocID="{3DE6FF16-CA4D-4D34-ABEB-8BE6A40B5E52}" presName="ConnectLineEnd1" presStyleLbl="lnNode1" presStyleIdx="3" presStyleCnt="5"/>
      <dgm:spPr/>
    </dgm:pt>
    <dgm:pt modelId="{69028BD0-349D-4B47-B1F4-B64C6478DE3C}" type="pres">
      <dgm:prSet presAssocID="{3DE6FF16-CA4D-4D34-ABEB-8BE6A40B5E52}" presName="EmptyPane1" presStyleCnt="0"/>
      <dgm:spPr/>
    </dgm:pt>
    <dgm:pt modelId="{619CFBB1-86F5-45A6-80BA-23F97450662F}" type="pres">
      <dgm:prSet presAssocID="{986162A7-6F89-4679-B40E-33A17DA21B73}" presName="spaceBetweenRectangles1" presStyleCnt="0"/>
      <dgm:spPr/>
    </dgm:pt>
    <dgm:pt modelId="{E4E0A96A-AF87-442A-A1A3-64B8F3CFC7FE}" type="pres">
      <dgm:prSet presAssocID="{AC76BE15-3E8A-498B-91BD-CF772C26B6F1}" presName="composite1" presStyleCnt="0"/>
      <dgm:spPr/>
    </dgm:pt>
    <dgm:pt modelId="{483E7832-9872-48C4-8E65-DCB39D4CDBDF}" type="pres">
      <dgm:prSet presAssocID="{AC76BE15-3E8A-498B-91BD-CF772C26B6F1}" presName="parent1" presStyleLbl="alignNode1" presStyleIdx="4" presStyleCnt="5">
        <dgm:presLayoutVars>
          <dgm:chMax val="1"/>
          <dgm:chPref val="1"/>
          <dgm:bulletEnabled val="1"/>
        </dgm:presLayoutVars>
      </dgm:prSet>
      <dgm:spPr/>
    </dgm:pt>
    <dgm:pt modelId="{1FA3C236-5719-4A33-A6BB-80FA85F940E3}" type="pres">
      <dgm:prSet presAssocID="{AC76BE15-3E8A-498B-91BD-CF772C26B6F1}" presName="Childtext1" presStyleLbl="revTx" presStyleIdx="4" presStyleCnt="5">
        <dgm:presLayoutVars>
          <dgm:bulletEnabled val="1"/>
        </dgm:presLayoutVars>
      </dgm:prSet>
      <dgm:spPr/>
    </dgm:pt>
    <dgm:pt modelId="{18F1C823-9ACD-4FCD-8102-F468DCE57A45}" type="pres">
      <dgm:prSet presAssocID="{AC76BE15-3E8A-498B-91BD-CF772C26B6F1}" presName="ConnectLine1" presStyleLbl="sibTrans1D1" presStyleIdx="4" presStyleCnt="5"/>
      <dgm:spPr>
        <a:noFill/>
        <a:ln w="6350" cap="flat" cmpd="sng" algn="ctr">
          <a:solidFill>
            <a:schemeClr val="accent5">
              <a:hueOff val="360006"/>
              <a:satOff val="8692"/>
              <a:lumOff val="-41961"/>
              <a:alphaOff val="0"/>
            </a:schemeClr>
          </a:solidFill>
          <a:prstDash val="dash"/>
          <a:miter lim="800000"/>
        </a:ln>
        <a:effectLst/>
      </dgm:spPr>
    </dgm:pt>
    <dgm:pt modelId="{F8AD0AB8-BBDF-4F0A-A6A0-850E289DD521}" type="pres">
      <dgm:prSet presAssocID="{AC76BE15-3E8A-498B-91BD-CF772C26B6F1}" presName="ConnectLineEnd1" presStyleLbl="lnNode1" presStyleIdx="4" presStyleCnt="5"/>
      <dgm:spPr/>
    </dgm:pt>
    <dgm:pt modelId="{11CAE2E7-2E06-450A-A729-9C2DCEF85421}" type="pres">
      <dgm:prSet presAssocID="{AC76BE15-3E8A-498B-91BD-CF772C26B6F1}" presName="EmptyPane1" presStyleCnt="0"/>
      <dgm:spPr/>
    </dgm:pt>
  </dgm:ptLst>
  <dgm:cxnLst>
    <dgm:cxn modelId="{58AF9605-98E3-490C-9551-60E5D74419A2}" type="presOf" srcId="{3DE6FF16-CA4D-4D34-ABEB-8BE6A40B5E52}" destId="{74CD3FF2-195B-429B-BC6F-5B5A7FED2BE2}" srcOrd="0" destOrd="0" presId="urn:microsoft.com/office/officeart/2016/7/layout/RoundedRectangleTimeline"/>
    <dgm:cxn modelId="{467F290A-9E2A-412E-AF06-428DAA68BEDD}" type="presOf" srcId="{E4033A39-DCC4-4038-9562-AEDDBBB37A99}" destId="{539615E2-3277-4D8E-8484-FF5088C8BF01}" srcOrd="0" destOrd="0" presId="urn:microsoft.com/office/officeart/2016/7/layout/RoundedRectangleTimeline"/>
    <dgm:cxn modelId="{A2A50010-8F67-49E4-9B0A-E0F7FDA9656C}" type="presOf" srcId="{B54C8F6C-BE1E-4EAB-B7A0-48DE01FFAA36}" destId="{45A02F84-C6CB-43F5-AEE4-3EA66C2BD25F}"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D88F5139-A3BF-4F98-ABB0-AEE7243465CB}" type="presOf" srcId="{87BF7896-20EA-4E8F-B6F4-A34EC5C9CB50}" destId="{9D82041D-873A-4600-A9C7-C0A0ADFB138B}" srcOrd="0" destOrd="0" presId="urn:microsoft.com/office/officeart/2016/7/layout/RoundedRectangleTimeline"/>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4653A150-E557-4235-B1A1-18156274D965}" type="presOf" srcId="{4259F840-24E7-476F-9F30-482E46395856}" destId="{E088D226-49D7-4C30-90DC-CA1755D98829}" srcOrd="0" destOrd="0" presId="urn:microsoft.com/office/officeart/2016/7/layout/RoundedRectangleTimeline"/>
    <dgm:cxn modelId="{E6B56652-B46A-4546-9536-64D675143F1B}" type="presOf" srcId="{A4C0B4E4-70AD-4901-9E3F-7EA25DD6DAA1}" destId="{FEBD3C2A-A340-470A-A475-AE614EA07678}" srcOrd="0" destOrd="0" presId="urn:microsoft.com/office/officeart/2016/7/layout/RoundedRectangleTimeline"/>
    <dgm:cxn modelId="{D9403C73-FB83-47D6-85AE-067D49ED63F2}" srcId="{3DE6FF16-CA4D-4D34-ABEB-8BE6A40B5E52}" destId="{C032D242-8D23-4EEC-A10A-7B0691E5A409}" srcOrd="0" destOrd="0" parTransId="{167DA838-BF1F-42A4-81E8-806F40795A14}" sibTransId="{7EFA60CA-572D-434D-B452-A4ACBAEB4D2C}"/>
    <dgm:cxn modelId="{140A4778-8248-44DE-B78A-23C578A77D7E}" srcId="{E5B2E815-0D19-41DC-B01B-4D608769620A}" destId="{AC76BE15-3E8A-498B-91BD-CF772C26B6F1}" srcOrd="4" destOrd="0" parTransId="{00CCB400-064A-4EF5-9806-9534D9AC69AD}" sibTransId="{662A3D6E-7238-444F-BC0B-C7A4321261DB}"/>
    <dgm:cxn modelId="{020D505A-97FA-43DD-A9A1-2501AD46F8AF}" type="presOf" srcId="{43CBB0A2-9D75-4264-8A30-3E8974B40658}" destId="{80CDBBF8-C6B4-4166-87C1-DC9120CC7586}" srcOrd="0" destOrd="0" presId="urn:microsoft.com/office/officeart/2016/7/layout/RoundedRectangleTimeline"/>
    <dgm:cxn modelId="{4D2DF581-8128-4440-9E51-29109DC6ED52}" srcId="{87BF7896-20EA-4E8F-B6F4-A34EC5C9CB50}" destId="{43CBB0A2-9D75-4264-8A30-3E8974B40658}" srcOrd="0" destOrd="0" parTransId="{F806E590-5F8E-48A1-96AC-9E738290D2ED}" sibTransId="{20F77EFB-335C-4BC3-AD95-8421EDF343E6}"/>
    <dgm:cxn modelId="{67A67F8B-14DC-457C-93BE-25105825881F}" type="presOf" srcId="{AC76BE15-3E8A-498B-91BD-CF772C26B6F1}" destId="{483E7832-9872-48C4-8E65-DCB39D4CDBD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19CF03A0-47BE-4ABD-A62C-A27E16D6C5A3}" srcId="{AC76BE15-3E8A-498B-91BD-CF772C26B6F1}" destId="{73820394-2159-4075-9E6F-217263B07F8B}" srcOrd="0" destOrd="0" parTransId="{A861A835-3A0D-4B09-8870-87D7FDC7B27F}" sibTransId="{D383A36B-470D-499F-AE13-85A6B2495524}"/>
    <dgm:cxn modelId="{D473BBA6-FF54-423D-9B9B-875C8AA2545B}" type="presOf" srcId="{73820394-2159-4075-9E6F-217263B07F8B}" destId="{1FA3C236-5719-4A33-A6BB-80FA85F940E3}" srcOrd="0" destOrd="0" presId="urn:microsoft.com/office/officeart/2016/7/layout/RoundedRectangleTimeline"/>
    <dgm:cxn modelId="{636DE8C5-F706-4BA5-855F-85FD2239E2BE}" srcId="{E5B2E815-0D19-41DC-B01B-4D608769620A}" destId="{3DE6FF16-CA4D-4D34-ABEB-8BE6A40B5E52}" srcOrd="3" destOrd="0" parTransId="{DA9CCCCB-8206-4757-82C8-F885E9D238B5}" sibTransId="{986162A7-6F89-4679-B40E-33A17DA21B73}"/>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546179F7-5E1B-4360-8938-B9238DA6DE5D}" type="presOf" srcId="{C032D242-8D23-4EEC-A10A-7B0691E5A409}" destId="{1BB5FD64-47F9-47A3-911F-535BFE17A3B9}" srcOrd="0" destOrd="0" presId="urn:microsoft.com/office/officeart/2016/7/layout/RoundedRectangleTimeline"/>
    <dgm:cxn modelId="{B5EA3CD6-0576-4168-82C9-9ADC0803B31E}" type="presParOf" srcId="{196C9F68-3606-4282-A4C6-4485F1280B5F}" destId="{68D8AC18-502F-4825-B069-75605ADB3A40}" srcOrd="0" destOrd="0" presId="urn:microsoft.com/office/officeart/2016/7/layout/RoundedRectangleTimeline"/>
    <dgm:cxn modelId="{30A197C5-075F-4643-BF26-64BC9FAF532F}" type="presParOf" srcId="{68D8AC18-502F-4825-B069-75605ADB3A40}" destId="{E088D226-49D7-4C30-90DC-CA1755D98829}" srcOrd="0" destOrd="0" presId="urn:microsoft.com/office/officeart/2016/7/layout/RoundedRectangleTimeline"/>
    <dgm:cxn modelId="{DBAA9861-CCB2-4B8A-A3AA-B305A4B5783E}" type="presParOf" srcId="{68D8AC18-502F-4825-B069-75605ADB3A40}" destId="{45A02F84-C6CB-43F5-AEE4-3EA66C2BD25F}" srcOrd="1" destOrd="0" presId="urn:microsoft.com/office/officeart/2016/7/layout/RoundedRectangleTimeline"/>
    <dgm:cxn modelId="{3F249148-C6F7-40D3-8583-B11C276DE023}" type="presParOf" srcId="{68D8AC18-502F-4825-B069-75605ADB3A40}" destId="{6BA46904-CB7C-4538-BD49-D3891EF19552}" srcOrd="2" destOrd="0" presId="urn:microsoft.com/office/officeart/2016/7/layout/RoundedRectangleTimeline"/>
    <dgm:cxn modelId="{337BF8D5-8206-4D0E-857F-BA46391BB745}" type="presParOf" srcId="{68D8AC18-502F-4825-B069-75605ADB3A40}" destId="{049FDBD0-77FE-49D1-A275-A272C8C5E426}" srcOrd="3" destOrd="0" presId="urn:microsoft.com/office/officeart/2016/7/layout/RoundedRectangleTimeline"/>
    <dgm:cxn modelId="{8E042F31-23CC-40C0-92DC-707183B24E81}" type="presParOf" srcId="{68D8AC18-502F-4825-B069-75605ADB3A40}" destId="{CB26EA94-33BB-4F98-9E1E-2237D4831263}" srcOrd="4" destOrd="0" presId="urn:microsoft.com/office/officeart/2016/7/layout/RoundedRectangleTimeline"/>
    <dgm:cxn modelId="{16926BC1-FC34-413E-B35A-2F54A781CCCD}" type="presParOf" srcId="{196C9F68-3606-4282-A4C6-4485F1280B5F}" destId="{606F1DBF-510E-4065-ACCB-3EBDA85CFB92}" srcOrd="1" destOrd="0" presId="urn:microsoft.com/office/officeart/2016/7/layout/RoundedRectangleTimeline"/>
    <dgm:cxn modelId="{42F07C1F-C715-41B1-8356-B99F8CE1AC01}" type="presParOf" srcId="{196C9F68-3606-4282-A4C6-4485F1280B5F}" destId="{07989479-D1A2-4D15-AA3A-B0CFFB9F91D9}" srcOrd="2" destOrd="0" presId="urn:microsoft.com/office/officeart/2016/7/layout/RoundedRectangleTimeline"/>
    <dgm:cxn modelId="{5856EE22-FE01-4788-BBF3-407A68D5A730}" type="presParOf" srcId="{07989479-D1A2-4D15-AA3A-B0CFFB9F91D9}" destId="{539615E2-3277-4D8E-8484-FF5088C8BF01}" srcOrd="0" destOrd="0" presId="urn:microsoft.com/office/officeart/2016/7/layout/RoundedRectangleTimeline"/>
    <dgm:cxn modelId="{3004EE47-5347-4BBA-95CC-D947A73AE485}" type="presParOf" srcId="{07989479-D1A2-4D15-AA3A-B0CFFB9F91D9}" destId="{FEBD3C2A-A340-470A-A475-AE614EA07678}" srcOrd="1" destOrd="0" presId="urn:microsoft.com/office/officeart/2016/7/layout/RoundedRectangleTimeline"/>
    <dgm:cxn modelId="{400A75AC-5289-4270-AC07-416891AF3888}" type="presParOf" srcId="{07989479-D1A2-4D15-AA3A-B0CFFB9F91D9}" destId="{080474C8-0FEA-4FD1-97F1-0978CFB4A37F}" srcOrd="2" destOrd="0" presId="urn:microsoft.com/office/officeart/2016/7/layout/RoundedRectangleTimeline"/>
    <dgm:cxn modelId="{304EB087-DD14-4AA8-8A06-DF9485956226}" type="presParOf" srcId="{07989479-D1A2-4D15-AA3A-B0CFFB9F91D9}" destId="{4797FB61-2602-4A58-81E6-6F133DB1E419}" srcOrd="3" destOrd="0" presId="urn:microsoft.com/office/officeart/2016/7/layout/RoundedRectangleTimeline"/>
    <dgm:cxn modelId="{BC4CC356-31E8-4421-B18C-CB3697E73FAC}" type="presParOf" srcId="{07989479-D1A2-4D15-AA3A-B0CFFB9F91D9}" destId="{3ADF0AE3-D759-4F4F-8135-572855211847}" srcOrd="4" destOrd="0" presId="urn:microsoft.com/office/officeart/2016/7/layout/RoundedRectangleTimeline"/>
    <dgm:cxn modelId="{718BABD9-3B60-482F-B01A-2E414F152777}" type="presParOf" srcId="{196C9F68-3606-4282-A4C6-4485F1280B5F}" destId="{B0CD7A53-7149-45F2-83E8-36717D7878A1}" srcOrd="3" destOrd="0" presId="urn:microsoft.com/office/officeart/2016/7/layout/RoundedRectangleTimeline"/>
    <dgm:cxn modelId="{FD435764-A46B-4635-A943-B6C17FFBD43C}" type="presParOf" srcId="{196C9F68-3606-4282-A4C6-4485F1280B5F}" destId="{FB379A6E-C0F9-420B-90FC-2785E757E6AE}" srcOrd="4" destOrd="0" presId="urn:microsoft.com/office/officeart/2016/7/layout/RoundedRectangleTimeline"/>
    <dgm:cxn modelId="{03D7F2C3-849C-416B-B668-D51C46CA90E6}" type="presParOf" srcId="{FB379A6E-C0F9-420B-90FC-2785E757E6AE}" destId="{9D82041D-873A-4600-A9C7-C0A0ADFB138B}" srcOrd="0" destOrd="0" presId="urn:microsoft.com/office/officeart/2016/7/layout/RoundedRectangleTimeline"/>
    <dgm:cxn modelId="{1DA536D0-EC28-4B9F-A5E9-28EC8F45638C}" type="presParOf" srcId="{FB379A6E-C0F9-420B-90FC-2785E757E6AE}" destId="{80CDBBF8-C6B4-4166-87C1-DC9120CC7586}" srcOrd="1" destOrd="0" presId="urn:microsoft.com/office/officeart/2016/7/layout/RoundedRectangleTimeline"/>
    <dgm:cxn modelId="{A1A8842C-F8BC-40AC-8FFC-6A922D88E333}" type="presParOf" srcId="{FB379A6E-C0F9-420B-90FC-2785E757E6AE}" destId="{89759DE5-9F8A-470E-A6D8-F13BB4DEE93D}" srcOrd="2" destOrd="0" presId="urn:microsoft.com/office/officeart/2016/7/layout/RoundedRectangleTimeline"/>
    <dgm:cxn modelId="{29E74E09-91C9-47DF-AE07-A1527FF00EB2}" type="presParOf" srcId="{FB379A6E-C0F9-420B-90FC-2785E757E6AE}" destId="{07CCF286-8B46-4A20-ACAC-84BA2D6EFBBC}" srcOrd="3" destOrd="0" presId="urn:microsoft.com/office/officeart/2016/7/layout/RoundedRectangleTimeline"/>
    <dgm:cxn modelId="{410C15E7-86BA-42B7-8F67-411E34B11038}" type="presParOf" srcId="{FB379A6E-C0F9-420B-90FC-2785E757E6AE}" destId="{4624FC32-5405-42B1-B5CC-DF0659852A58}" srcOrd="4" destOrd="0" presId="urn:microsoft.com/office/officeart/2016/7/layout/RoundedRectangleTimeline"/>
    <dgm:cxn modelId="{E805D201-407E-43CA-9B74-1CB556699F3D}" type="presParOf" srcId="{196C9F68-3606-4282-A4C6-4485F1280B5F}" destId="{8C327064-3851-4ECF-AAB7-82B51711041E}" srcOrd="5" destOrd="0" presId="urn:microsoft.com/office/officeart/2016/7/layout/RoundedRectangleTimeline"/>
    <dgm:cxn modelId="{43BD8313-2385-4BA0-9145-2022434D3E68}" type="presParOf" srcId="{196C9F68-3606-4282-A4C6-4485F1280B5F}" destId="{3ADEA4DF-6814-494D-9D3D-41947417052B}" srcOrd="6" destOrd="0" presId="urn:microsoft.com/office/officeart/2016/7/layout/RoundedRectangleTimeline"/>
    <dgm:cxn modelId="{77EE5245-99F9-4607-BF5D-14371704AD7C}" type="presParOf" srcId="{3ADEA4DF-6814-494D-9D3D-41947417052B}" destId="{74CD3FF2-195B-429B-BC6F-5B5A7FED2BE2}" srcOrd="0" destOrd="0" presId="urn:microsoft.com/office/officeart/2016/7/layout/RoundedRectangleTimeline"/>
    <dgm:cxn modelId="{4182CE37-4E54-4351-9A5F-1904FF20E71C}" type="presParOf" srcId="{3ADEA4DF-6814-494D-9D3D-41947417052B}" destId="{1BB5FD64-47F9-47A3-911F-535BFE17A3B9}" srcOrd="1" destOrd="0" presId="urn:microsoft.com/office/officeart/2016/7/layout/RoundedRectangleTimeline"/>
    <dgm:cxn modelId="{618B960F-61F5-4357-A407-60CA51E36041}" type="presParOf" srcId="{3ADEA4DF-6814-494D-9D3D-41947417052B}" destId="{FE9B27EB-7AC7-485A-9A55-41E8118F9EAF}" srcOrd="2" destOrd="0" presId="urn:microsoft.com/office/officeart/2016/7/layout/RoundedRectangleTimeline"/>
    <dgm:cxn modelId="{181A4BE4-72AF-463E-880D-D34673D0F9E8}" type="presParOf" srcId="{3ADEA4DF-6814-494D-9D3D-41947417052B}" destId="{46BD4721-4664-4AD0-9F11-DBE7E0B207D5}" srcOrd="3" destOrd="0" presId="urn:microsoft.com/office/officeart/2016/7/layout/RoundedRectangleTimeline"/>
    <dgm:cxn modelId="{AC4EA57A-E4C0-4C2D-8EC9-38BC20FC13B6}" type="presParOf" srcId="{3ADEA4DF-6814-494D-9D3D-41947417052B}" destId="{69028BD0-349D-4B47-B1F4-B64C6478DE3C}" srcOrd="4" destOrd="0" presId="urn:microsoft.com/office/officeart/2016/7/layout/RoundedRectangleTimeline"/>
    <dgm:cxn modelId="{AA8AD3DD-2E80-42F5-B3E4-A5C7AF3802D4}" type="presParOf" srcId="{196C9F68-3606-4282-A4C6-4485F1280B5F}" destId="{619CFBB1-86F5-45A6-80BA-23F97450662F}" srcOrd="7" destOrd="0" presId="urn:microsoft.com/office/officeart/2016/7/layout/RoundedRectangleTimeline"/>
    <dgm:cxn modelId="{FDD0F37D-1C7B-48B3-AC81-ED4C6F1B5BBD}" type="presParOf" srcId="{196C9F68-3606-4282-A4C6-4485F1280B5F}" destId="{E4E0A96A-AF87-442A-A1A3-64B8F3CFC7FE}" srcOrd="8" destOrd="0" presId="urn:microsoft.com/office/officeart/2016/7/layout/RoundedRectangleTimeline"/>
    <dgm:cxn modelId="{CF303A04-9A48-4B41-A7BB-CC3D8C5695D3}" type="presParOf" srcId="{E4E0A96A-AF87-442A-A1A3-64B8F3CFC7FE}" destId="{483E7832-9872-48C4-8E65-DCB39D4CDBDF}" srcOrd="0" destOrd="0" presId="urn:microsoft.com/office/officeart/2016/7/layout/RoundedRectangleTimeline"/>
    <dgm:cxn modelId="{73245F8D-03D3-46C1-81E4-D90E66C49907}" type="presParOf" srcId="{E4E0A96A-AF87-442A-A1A3-64B8F3CFC7FE}" destId="{1FA3C236-5719-4A33-A6BB-80FA85F940E3}" srcOrd="1" destOrd="0" presId="urn:microsoft.com/office/officeart/2016/7/layout/RoundedRectangleTimeline"/>
    <dgm:cxn modelId="{412C5C97-3381-4F16-9B7D-FDFBEDD4E918}" type="presParOf" srcId="{E4E0A96A-AF87-442A-A1A3-64B8F3CFC7FE}" destId="{18F1C823-9ACD-4FCD-8102-F468DCE57A45}" srcOrd="2" destOrd="0" presId="urn:microsoft.com/office/officeart/2016/7/layout/RoundedRectangleTimeline"/>
    <dgm:cxn modelId="{23A8F6FC-DFDA-4E9F-A354-A33937E1BFC9}" type="presParOf" srcId="{E4E0A96A-AF87-442A-A1A3-64B8F3CFC7FE}" destId="{F8AD0AB8-BBDF-4F0A-A6A0-850E289DD521}" srcOrd="3" destOrd="0" presId="urn:microsoft.com/office/officeart/2016/7/layout/RoundedRectangleTimeline"/>
    <dgm:cxn modelId="{C02C06C2-0966-4212-84DD-DA325FCEF64C}" type="presParOf" srcId="{E4E0A96A-AF87-442A-A1A3-64B8F3CFC7FE}" destId="{11CAE2E7-2E06-450A-A729-9C2DCEF85421}"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B7186F-9B13-4386-8FF7-B9F9A8510A4B}">
      <dsp:nvSpPr>
        <dsp:cNvPr id="0" name=""/>
        <dsp:cNvSpPr/>
      </dsp:nvSpPr>
      <dsp:spPr>
        <a:xfrm>
          <a:off x="5823" y="415123"/>
          <a:ext cx="1740638" cy="1044382"/>
        </a:xfrm>
        <a:prstGeom prst="roundRect">
          <a:avLst>
            <a:gd name="adj" fmla="val 10000"/>
          </a:avLst>
        </a:prstGeom>
        <a:solidFill>
          <a:schemeClr val="bg2">
            <a:lumMod val="60000"/>
            <a:lumOff val="40000"/>
          </a:schemeClr>
        </a:solidFill>
        <a:ln w="15875" cap="flat" cmpd="sng" algn="ctr">
          <a:solidFill>
            <a:srgbClr val="CCE8DA"/>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Background of various professions directly on welcome screen </a:t>
          </a:r>
        </a:p>
      </dsp:txBody>
      <dsp:txXfrm>
        <a:off x="36412" y="445712"/>
        <a:ext cx="1679460" cy="983204"/>
      </dsp:txXfrm>
    </dsp:sp>
    <dsp:sp modelId="{56490065-7307-46D1-A217-F995FC28FF02}">
      <dsp:nvSpPr>
        <dsp:cNvPr id="0" name=""/>
        <dsp:cNvSpPr/>
      </dsp:nvSpPr>
      <dsp:spPr>
        <a:xfrm>
          <a:off x="1899637" y="721475"/>
          <a:ext cx="369015" cy="4316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899637" y="807811"/>
        <a:ext cx="258311" cy="259006"/>
      </dsp:txXfrm>
    </dsp:sp>
    <dsp:sp modelId="{DB0F32B0-2BE4-4C2F-BE30-273237BC0001}">
      <dsp:nvSpPr>
        <dsp:cNvPr id="0" name=""/>
        <dsp:cNvSpPr/>
      </dsp:nvSpPr>
      <dsp:spPr>
        <a:xfrm>
          <a:off x="2442716" y="415123"/>
          <a:ext cx="1740638" cy="1044382"/>
        </a:xfrm>
        <a:prstGeom prst="roundRect">
          <a:avLst>
            <a:gd name="adj" fmla="val 10000"/>
          </a:avLst>
        </a:prstGeom>
        <a:solidFill>
          <a:schemeClr val="bg2">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Personalized matching simply by creating your account for mentees </a:t>
          </a:r>
        </a:p>
      </dsp:txBody>
      <dsp:txXfrm>
        <a:off x="2473305" y="445712"/>
        <a:ext cx="1679460" cy="983204"/>
      </dsp:txXfrm>
    </dsp:sp>
    <dsp:sp modelId="{909F05E0-1EBE-4859-8AE0-8F7B0B025DFB}">
      <dsp:nvSpPr>
        <dsp:cNvPr id="0" name=""/>
        <dsp:cNvSpPr/>
      </dsp:nvSpPr>
      <dsp:spPr>
        <a:xfrm>
          <a:off x="4336531" y="721475"/>
          <a:ext cx="369015" cy="4316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4336531" y="807811"/>
        <a:ext cx="258311" cy="259006"/>
      </dsp:txXfrm>
    </dsp:sp>
    <dsp:sp modelId="{D7CFF4D9-1043-4389-851D-2A7AE6EC816C}">
      <dsp:nvSpPr>
        <dsp:cNvPr id="0" name=""/>
        <dsp:cNvSpPr/>
      </dsp:nvSpPr>
      <dsp:spPr>
        <a:xfrm>
          <a:off x="4879610" y="415123"/>
          <a:ext cx="1740638" cy="1044382"/>
        </a:xfrm>
        <a:prstGeom prst="roundRect">
          <a:avLst>
            <a:gd name="adj" fmla="val 10000"/>
          </a:avLst>
        </a:prstGeom>
        <a:solidFill>
          <a:schemeClr val="bg2">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Dashboard of current mentors </a:t>
          </a:r>
        </a:p>
      </dsp:txBody>
      <dsp:txXfrm>
        <a:off x="4910199" y="445712"/>
        <a:ext cx="1679460" cy="983204"/>
      </dsp:txXfrm>
    </dsp:sp>
    <dsp:sp modelId="{957F741C-F81B-423E-B4BD-649BB22AA03D}">
      <dsp:nvSpPr>
        <dsp:cNvPr id="0" name=""/>
        <dsp:cNvSpPr/>
      </dsp:nvSpPr>
      <dsp:spPr>
        <a:xfrm rot="5400000">
          <a:off x="5565421" y="1581350"/>
          <a:ext cx="369015" cy="4316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5400000">
        <a:off x="5620426" y="1612681"/>
        <a:ext cx="259006" cy="258311"/>
      </dsp:txXfrm>
    </dsp:sp>
    <dsp:sp modelId="{4E907C5A-C560-47D0-9D45-597B85649A6E}">
      <dsp:nvSpPr>
        <dsp:cNvPr id="0" name=""/>
        <dsp:cNvSpPr/>
      </dsp:nvSpPr>
      <dsp:spPr>
        <a:xfrm>
          <a:off x="4879610" y="2155761"/>
          <a:ext cx="1740638" cy="1044382"/>
        </a:xfrm>
        <a:prstGeom prst="roundRect">
          <a:avLst>
            <a:gd name="adj" fmla="val 10000"/>
          </a:avLst>
        </a:prstGeom>
        <a:solidFill>
          <a:schemeClr val="bg2">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A forum to engage in topics amongst the entire platform creating an open discussion </a:t>
          </a:r>
        </a:p>
      </dsp:txBody>
      <dsp:txXfrm>
        <a:off x="4910199" y="2186350"/>
        <a:ext cx="1679460" cy="983204"/>
      </dsp:txXfrm>
    </dsp:sp>
    <dsp:sp modelId="{A45B6213-E466-436A-828B-270CC2B7B480}">
      <dsp:nvSpPr>
        <dsp:cNvPr id="0" name=""/>
        <dsp:cNvSpPr/>
      </dsp:nvSpPr>
      <dsp:spPr>
        <a:xfrm rot="10800000">
          <a:off x="4357418" y="2462113"/>
          <a:ext cx="369015" cy="4316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10800000">
        <a:off x="4468122" y="2548449"/>
        <a:ext cx="258311" cy="259006"/>
      </dsp:txXfrm>
    </dsp:sp>
    <dsp:sp modelId="{C9CAACAB-5CFE-43B7-B239-55517AA2A9D0}">
      <dsp:nvSpPr>
        <dsp:cNvPr id="0" name=""/>
        <dsp:cNvSpPr/>
      </dsp:nvSpPr>
      <dsp:spPr>
        <a:xfrm>
          <a:off x="2442716" y="2155761"/>
          <a:ext cx="1740638" cy="1044382"/>
        </a:xfrm>
        <a:prstGeom prst="roundRect">
          <a:avLst>
            <a:gd name="adj" fmla="val 10000"/>
          </a:avLst>
        </a:prstGeom>
        <a:solidFill>
          <a:schemeClr val="bg2">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 add more </a:t>
          </a:r>
        </a:p>
      </dsp:txBody>
      <dsp:txXfrm>
        <a:off x="2473305" y="2186350"/>
        <a:ext cx="1679460" cy="98320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1281727" y="897309"/>
          <a:ext cx="354171" cy="1747093"/>
        </a:xfrm>
        <a:prstGeom prst="round2SameRect">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Account Creation</a:t>
          </a:r>
        </a:p>
      </dsp:txBody>
      <dsp:txXfrm rot="5400000">
        <a:off x="602556" y="1611059"/>
        <a:ext cx="1729804" cy="319593"/>
      </dsp:txXfrm>
    </dsp:sp>
    <dsp:sp modelId="{45A02F84-C6CB-43F5-AEE4-3EA66C2BD25F}">
      <dsp:nvSpPr>
        <dsp:cNvPr id="0" name=""/>
        <dsp:cNvSpPr/>
      </dsp:nvSpPr>
      <dsp:spPr>
        <a:xfrm>
          <a:off x="2902" y="0"/>
          <a:ext cx="2911822" cy="1239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highlight>
                <a:srgbClr val="FFFF00"/>
              </a:highlight>
              <a:latin typeface="+mn-lt"/>
            </a:rPr>
            <a:t>I was thinking to emphasize how quick accounts can be made</a:t>
          </a:r>
        </a:p>
      </dsp:txBody>
      <dsp:txXfrm>
        <a:off x="2902" y="0"/>
        <a:ext cx="2911822" cy="1239599"/>
      </dsp:txXfrm>
    </dsp:sp>
    <dsp:sp modelId="{6BA46904-CB7C-4538-BD49-D3891EF19552}">
      <dsp:nvSpPr>
        <dsp:cNvPr id="0" name=""/>
        <dsp:cNvSpPr/>
      </dsp:nvSpPr>
      <dsp:spPr>
        <a:xfrm>
          <a:off x="1458813" y="1310433"/>
          <a:ext cx="0" cy="283336"/>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423396" y="1239599"/>
          <a:ext cx="70834" cy="70834"/>
        </a:xfrm>
        <a:prstGeom prst="ellipse">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2332359" y="1593770"/>
          <a:ext cx="1747093" cy="354171"/>
        </a:xfrm>
        <a:prstGeom prst="rect">
          <a:avLst/>
        </a:prstGeom>
        <a:solidFill>
          <a:schemeClr val="accent5">
            <a:hueOff val="-827139"/>
            <a:satOff val="-4443"/>
            <a:lumOff val="1519"/>
            <a:alphaOff val="0"/>
          </a:schemeClr>
        </a:solidFill>
        <a:ln w="15875" cap="flat" cmpd="sng" algn="ctr">
          <a:solidFill>
            <a:schemeClr val="accent5">
              <a:hueOff val="-827139"/>
              <a:satOff val="-4443"/>
              <a:lumOff val="151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Exploration of Mentors</a:t>
          </a:r>
        </a:p>
      </dsp:txBody>
      <dsp:txXfrm>
        <a:off x="2332359" y="1593770"/>
        <a:ext cx="1747093" cy="354171"/>
      </dsp:txXfrm>
    </dsp:sp>
    <dsp:sp modelId="{FEBD3C2A-A340-470A-A475-AE614EA07678}">
      <dsp:nvSpPr>
        <dsp:cNvPr id="0" name=""/>
        <dsp:cNvSpPr/>
      </dsp:nvSpPr>
      <dsp:spPr>
        <a:xfrm>
          <a:off x="1749995" y="2302112"/>
          <a:ext cx="2911822" cy="1239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Easy, proficient and readable</a:t>
          </a:r>
        </a:p>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A way for mentees to see their options  </a:t>
          </a:r>
        </a:p>
      </dsp:txBody>
      <dsp:txXfrm>
        <a:off x="1749995" y="2302112"/>
        <a:ext cx="2911822" cy="1239599"/>
      </dsp:txXfrm>
    </dsp:sp>
    <dsp:sp modelId="{080474C8-0FEA-4FD1-97F1-0978CFB4A37F}">
      <dsp:nvSpPr>
        <dsp:cNvPr id="0" name=""/>
        <dsp:cNvSpPr/>
      </dsp:nvSpPr>
      <dsp:spPr>
        <a:xfrm>
          <a:off x="3205906" y="1947941"/>
          <a:ext cx="0" cy="283336"/>
        </a:xfrm>
        <a:prstGeom prst="line">
          <a:avLst/>
        </a:prstGeom>
        <a:noFill/>
        <a:ln w="6350" cap="flat" cmpd="sng" algn="ctr">
          <a:solidFill>
            <a:schemeClr val="accent5">
              <a:hueOff val="90002"/>
              <a:satOff val="2173"/>
              <a:lumOff val="-10490"/>
              <a:alphaOff val="0"/>
            </a:schemeClr>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3170489" y="2231278"/>
          <a:ext cx="70834" cy="70834"/>
        </a:xfrm>
        <a:prstGeom prst="ellipse">
          <a:avLst/>
        </a:prstGeom>
        <a:solidFill>
          <a:schemeClr val="accent5">
            <a:hueOff val="-827139"/>
            <a:satOff val="-4443"/>
            <a:lumOff val="151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4079453" y="1593770"/>
          <a:ext cx="1747093" cy="354171"/>
        </a:xfrm>
        <a:prstGeom prst="rect">
          <a:avLst/>
        </a:prstGeom>
        <a:solidFill>
          <a:schemeClr val="accent5">
            <a:hueOff val="-1654278"/>
            <a:satOff val="-8885"/>
            <a:lumOff val="3039"/>
            <a:alphaOff val="0"/>
          </a:schemeClr>
        </a:solidFill>
        <a:ln w="15875" cap="flat" cmpd="sng" algn="ctr">
          <a:solidFill>
            <a:schemeClr val="accent5">
              <a:hueOff val="-1654278"/>
              <a:satOff val="-8885"/>
              <a:lumOff val="303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endParaRPr lang="en-US" sz="1800" kern="1200" dirty="0">
            <a:latin typeface="+mn-lt"/>
          </a:endParaRPr>
        </a:p>
      </dsp:txBody>
      <dsp:txXfrm>
        <a:off x="4079453" y="1593770"/>
        <a:ext cx="1747093" cy="354171"/>
      </dsp:txXfrm>
    </dsp:sp>
    <dsp:sp modelId="{80CDBBF8-C6B4-4166-87C1-DC9120CC7586}">
      <dsp:nvSpPr>
        <dsp:cNvPr id="0" name=""/>
        <dsp:cNvSpPr/>
      </dsp:nvSpPr>
      <dsp:spPr>
        <a:xfrm>
          <a:off x="3497088" y="0"/>
          <a:ext cx="2911822" cy="1239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t>During your presentation, the speaker notes are visible on your monitor, but aren't visible to      the audience.</a:t>
          </a:r>
          <a:endParaRPr lang="en-US" sz="1800" kern="1200" dirty="0">
            <a:latin typeface="+mn-lt"/>
          </a:endParaRPr>
        </a:p>
      </dsp:txBody>
      <dsp:txXfrm>
        <a:off x="3497088" y="0"/>
        <a:ext cx="2911822" cy="1239599"/>
      </dsp:txXfrm>
    </dsp:sp>
    <dsp:sp modelId="{89759DE5-9F8A-470E-A6D8-F13BB4DEE93D}">
      <dsp:nvSpPr>
        <dsp:cNvPr id="0" name=""/>
        <dsp:cNvSpPr/>
      </dsp:nvSpPr>
      <dsp:spPr>
        <a:xfrm>
          <a:off x="4952999" y="1310433"/>
          <a:ext cx="0" cy="283336"/>
        </a:xfrm>
        <a:prstGeom prst="line">
          <a:avLst/>
        </a:prstGeom>
        <a:noFill/>
        <a:ln w="6350" cap="flat" cmpd="sng" algn="ctr">
          <a:solidFill>
            <a:schemeClr val="accent5">
              <a:hueOff val="180003"/>
              <a:satOff val="4346"/>
              <a:lumOff val="-20980"/>
              <a:alphaOff val="0"/>
            </a:schemeClr>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4917582" y="1239599"/>
          <a:ext cx="70834" cy="70834"/>
        </a:xfrm>
        <a:prstGeom prst="ellipse">
          <a:avLst/>
        </a:prstGeom>
        <a:solidFill>
          <a:schemeClr val="accent5">
            <a:hueOff val="-1654278"/>
            <a:satOff val="-8885"/>
            <a:lumOff val="303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4CD3FF2-195B-429B-BC6F-5B5A7FED2BE2}">
      <dsp:nvSpPr>
        <dsp:cNvPr id="0" name=""/>
        <dsp:cNvSpPr/>
      </dsp:nvSpPr>
      <dsp:spPr>
        <a:xfrm>
          <a:off x="5826546" y="1593770"/>
          <a:ext cx="1747093" cy="354171"/>
        </a:xfrm>
        <a:prstGeom prst="rect">
          <a:avLst/>
        </a:prstGeom>
        <a:solidFill>
          <a:schemeClr val="accent5">
            <a:hueOff val="-2481417"/>
            <a:satOff val="-13328"/>
            <a:lumOff val="4558"/>
            <a:alphaOff val="0"/>
          </a:schemeClr>
        </a:solidFill>
        <a:ln w="15875" cap="flat" cmpd="sng" algn="ctr">
          <a:solidFill>
            <a:schemeClr val="accent5">
              <a:hueOff val="-2481417"/>
              <a:satOff val="-13328"/>
              <a:lumOff val="455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Title</a:t>
          </a:r>
        </a:p>
      </dsp:txBody>
      <dsp:txXfrm>
        <a:off x="5826546" y="1593770"/>
        <a:ext cx="1747093" cy="354171"/>
      </dsp:txXfrm>
    </dsp:sp>
    <dsp:sp modelId="{1BB5FD64-47F9-47A3-911F-535BFE17A3B9}">
      <dsp:nvSpPr>
        <dsp:cNvPr id="0" name=""/>
        <dsp:cNvSpPr/>
      </dsp:nvSpPr>
      <dsp:spPr>
        <a:xfrm>
          <a:off x="5244182" y="2302112"/>
          <a:ext cx="2911822" cy="1239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t>The Notes pane is a box that appears below each slide. Tap it to add notes.</a:t>
          </a:r>
          <a:endParaRPr lang="en-US" sz="1800" kern="1200" dirty="0">
            <a:latin typeface="+mn-lt"/>
          </a:endParaRPr>
        </a:p>
      </dsp:txBody>
      <dsp:txXfrm>
        <a:off x="5244182" y="2302112"/>
        <a:ext cx="2911822" cy="1239599"/>
      </dsp:txXfrm>
    </dsp:sp>
    <dsp:sp modelId="{FE9B27EB-7AC7-485A-9A55-41E8118F9EAF}">
      <dsp:nvSpPr>
        <dsp:cNvPr id="0" name=""/>
        <dsp:cNvSpPr/>
      </dsp:nvSpPr>
      <dsp:spPr>
        <a:xfrm>
          <a:off x="6700093" y="1947941"/>
          <a:ext cx="0" cy="283336"/>
        </a:xfrm>
        <a:prstGeom prst="line">
          <a:avLst/>
        </a:prstGeom>
        <a:noFill/>
        <a:ln w="6350" cap="flat" cmpd="sng" algn="ctr">
          <a:solidFill>
            <a:schemeClr val="accent5">
              <a:hueOff val="270005"/>
              <a:satOff val="6519"/>
              <a:lumOff val="-31471"/>
              <a:alphaOff val="0"/>
            </a:schemeClr>
          </a:solidFill>
          <a:prstDash val="dash"/>
          <a:miter lim="800000"/>
        </a:ln>
        <a:effectLst/>
      </dsp:spPr>
      <dsp:style>
        <a:lnRef idx="1">
          <a:scrgbClr r="0" g="0" b="0"/>
        </a:lnRef>
        <a:fillRef idx="0">
          <a:scrgbClr r="0" g="0" b="0"/>
        </a:fillRef>
        <a:effectRef idx="0">
          <a:scrgbClr r="0" g="0" b="0"/>
        </a:effectRef>
        <a:fontRef idx="minor"/>
      </dsp:style>
    </dsp:sp>
    <dsp:sp modelId="{46BD4721-4664-4AD0-9F11-DBE7E0B207D5}">
      <dsp:nvSpPr>
        <dsp:cNvPr id="0" name=""/>
        <dsp:cNvSpPr/>
      </dsp:nvSpPr>
      <dsp:spPr>
        <a:xfrm>
          <a:off x="6664676" y="2231278"/>
          <a:ext cx="70834" cy="70834"/>
        </a:xfrm>
        <a:prstGeom prst="ellipse">
          <a:avLst/>
        </a:prstGeom>
        <a:solidFill>
          <a:schemeClr val="accent5">
            <a:hueOff val="-2481417"/>
            <a:satOff val="-13328"/>
            <a:lumOff val="455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83E7832-9872-48C4-8E65-DCB39D4CDBDF}">
      <dsp:nvSpPr>
        <dsp:cNvPr id="0" name=""/>
        <dsp:cNvSpPr/>
      </dsp:nvSpPr>
      <dsp:spPr>
        <a:xfrm rot="5400000">
          <a:off x="8270101" y="897309"/>
          <a:ext cx="354171" cy="1747093"/>
        </a:xfrm>
        <a:prstGeom prst="round2SameRect">
          <a:avLst/>
        </a:prstGeom>
        <a:solidFill>
          <a:schemeClr val="accent5">
            <a:hueOff val="-3308557"/>
            <a:satOff val="-17770"/>
            <a:lumOff val="6078"/>
            <a:alphaOff val="0"/>
          </a:schemeClr>
        </a:solidFill>
        <a:ln w="15875" cap="flat" cmpd="sng" algn="ctr">
          <a:solidFill>
            <a:schemeClr val="accent5">
              <a:hueOff val="-3308557"/>
              <a:satOff val="-17770"/>
              <a:lumOff val="607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Title</a:t>
          </a:r>
        </a:p>
      </dsp:txBody>
      <dsp:txXfrm rot="-5400000">
        <a:off x="7573641" y="1611059"/>
        <a:ext cx="1729804" cy="319593"/>
      </dsp:txXfrm>
    </dsp:sp>
    <dsp:sp modelId="{1FA3C236-5719-4A33-A6BB-80FA85F940E3}">
      <dsp:nvSpPr>
        <dsp:cNvPr id="0" name=""/>
        <dsp:cNvSpPr/>
      </dsp:nvSpPr>
      <dsp:spPr>
        <a:xfrm>
          <a:off x="6991275" y="0"/>
          <a:ext cx="2911822" cy="1239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t>If you don’t see the Notes pane or it is completely minimized, click Notes on the task bar across the bottom of the PowerPoint window.</a:t>
          </a:r>
          <a:endParaRPr lang="en-US" sz="1800" kern="1200" dirty="0">
            <a:latin typeface="+mn-lt"/>
          </a:endParaRPr>
        </a:p>
      </dsp:txBody>
      <dsp:txXfrm>
        <a:off x="6991275" y="0"/>
        <a:ext cx="2911822" cy="1239599"/>
      </dsp:txXfrm>
    </dsp:sp>
    <dsp:sp modelId="{18F1C823-9ACD-4FCD-8102-F468DCE57A45}">
      <dsp:nvSpPr>
        <dsp:cNvPr id="0" name=""/>
        <dsp:cNvSpPr/>
      </dsp:nvSpPr>
      <dsp:spPr>
        <a:xfrm>
          <a:off x="8447186" y="1310433"/>
          <a:ext cx="0" cy="283336"/>
        </a:xfrm>
        <a:prstGeom prst="line">
          <a:avLst/>
        </a:prstGeom>
        <a:noFill/>
        <a:ln w="6350" cap="flat" cmpd="sng" algn="ctr">
          <a:solidFill>
            <a:schemeClr val="accent5">
              <a:hueOff val="360006"/>
              <a:satOff val="8692"/>
              <a:lumOff val="-41961"/>
              <a:alphaOff val="0"/>
            </a:schemeClr>
          </a:solidFill>
          <a:prstDash val="dash"/>
          <a:miter lim="800000"/>
        </a:ln>
        <a:effectLst/>
      </dsp:spPr>
      <dsp:style>
        <a:lnRef idx="1">
          <a:scrgbClr r="0" g="0" b="0"/>
        </a:lnRef>
        <a:fillRef idx="0">
          <a:scrgbClr r="0" g="0" b="0"/>
        </a:fillRef>
        <a:effectRef idx="0">
          <a:scrgbClr r="0" g="0" b="0"/>
        </a:effectRef>
        <a:fontRef idx="minor"/>
      </dsp:style>
    </dsp:sp>
    <dsp:sp modelId="{F8AD0AB8-BBDF-4F0A-A6A0-850E289DD521}">
      <dsp:nvSpPr>
        <dsp:cNvPr id="0" name=""/>
        <dsp:cNvSpPr/>
      </dsp:nvSpPr>
      <dsp:spPr>
        <a:xfrm>
          <a:off x="8411769" y="1239599"/>
          <a:ext cx="70834" cy="70834"/>
        </a:xfrm>
        <a:prstGeom prst="ellipse">
          <a:avLst/>
        </a:prstGeom>
        <a:solidFill>
          <a:schemeClr val="accent5">
            <a:hueOff val="-3308557"/>
            <a:satOff val="-17770"/>
            <a:lumOff val="607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4/1/2022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png>
</file>

<file path=ppt/media/image14.jpeg>
</file>

<file path=ppt/media/image15.jpeg>
</file>

<file path=ppt/media/image16.jpeg>
</file>

<file path=ppt/media/image17.jpeg>
</file>

<file path=ppt/media/image2.png>
</file>

<file path=ppt/media/image3.jpeg>
</file>

<file path=ppt/media/image4.jpe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4/1/2022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this being a website that can be used for various schools and organizations </a:t>
            </a:r>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new way to be matched instantly with the perfect mentor; </a:t>
            </a:r>
          </a:p>
          <a:p>
            <a:r>
              <a:rPr lang="en-US" dirty="0"/>
              <a:t>We know that many young people do not know what career path they wish to pursue, well here is information of the careers of all of our mentors to share with you; this can be simply with links to various articles sorted A-Z </a:t>
            </a:r>
          </a:p>
          <a:p>
            <a:r>
              <a:rPr lang="en-US" sz="1800" dirty="0">
                <a:effectLst/>
                <a:latin typeface="Calibri" panose="020F0502020204030204" pitchFamily="34" charset="0"/>
              </a:rPr>
              <a:t>Healthcare, cybersecurity, marketing, project managers, CEOS, chief operating officers are a few </a:t>
            </a:r>
            <a:endParaRPr lang="en-US" dirty="0"/>
          </a:p>
        </p:txBody>
      </p:sp>
      <p:sp>
        <p:nvSpPr>
          <p:cNvPr id="4" name="Slide Number Placeholder 3"/>
          <p:cNvSpPr>
            <a:spLocks noGrp="1"/>
          </p:cNvSpPr>
          <p:nvPr>
            <p:ph type="sldNum" sz="quarter" idx="5"/>
          </p:nvPr>
        </p:nvSpPr>
        <p:spPr/>
        <p:txBody>
          <a:bodyPr/>
          <a:lstStyle/>
          <a:p>
            <a:fld id="{E7CCE34D-CFF1-4FFE-815B-D050E7ED2DFD}" type="slidenum">
              <a:rPr lang="en-US" smtClean="0"/>
              <a:t>2</a:t>
            </a:fld>
            <a:endParaRPr lang="en-US"/>
          </a:p>
        </p:txBody>
      </p:sp>
    </p:spTree>
    <p:extLst>
      <p:ext uri="{BB962C8B-B14F-4D97-AF65-F5344CB8AC3E}">
        <p14:creationId xmlns:p14="http://schemas.microsoft.com/office/powerpoint/2010/main" val="3227900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wish to allow Mentees to have the opportunity to learn about the various career options with our welcome page, it will always be available to them but if this sign up process is given in classes it’s a way for them to do research prior to making a selection of 3 top professions upon login </a:t>
            </a:r>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Keeping our account creation simply and neat with relevant points </a:t>
            </a:r>
          </a:p>
          <a:p>
            <a:r>
              <a:rPr lang="en-US" dirty="0"/>
              <a:t>It can be indicated on this slide of later the way in which mentees will always have an option to engage in conversation via the forum just incase they see a mentor they may haven’t been exposed to based on their preferences </a:t>
            </a:r>
          </a:p>
          <a:p>
            <a:r>
              <a:rPr lang="en-US" dirty="0"/>
              <a:t>Mentors with slightly different availabilities or distances will still be shown just towards the end of the list with some kind of flag showing this difference ****</a:t>
            </a:r>
          </a:p>
        </p:txBody>
      </p:sp>
      <p:sp>
        <p:nvSpPr>
          <p:cNvPr id="4" name="Slide Number Placeholder 3"/>
          <p:cNvSpPr>
            <a:spLocks noGrp="1"/>
          </p:cNvSpPr>
          <p:nvPr>
            <p:ph type="sldNum" sz="quarter" idx="5"/>
          </p:nvPr>
        </p:nvSpPr>
        <p:spPr/>
        <p:txBody>
          <a:bodyPr/>
          <a:lstStyle/>
          <a:p>
            <a:fld id="{1983A999-5E0E-42CA-8400-604AE921FF7C}" type="slidenum">
              <a:rPr lang="en-US" smtClean="0"/>
              <a:t>4</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Keeping our account creation simply and neat with relevant points </a:t>
            </a:r>
          </a:p>
          <a:p>
            <a:r>
              <a:rPr lang="en-US" dirty="0"/>
              <a:t>It can be indicated on this slide of later the way in which mentees will always have an option to engage in conversation via the forum just incase they see a mentor they may haven’t been exposed to based on their preferences </a:t>
            </a:r>
          </a:p>
          <a:p>
            <a:r>
              <a:rPr lang="en-US" dirty="0"/>
              <a:t>Mentors with slightly different availabilities or distances will still be shown just towards the end of the list with some kind of flag showing this difference ****</a:t>
            </a:r>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3367281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6</a:t>
            </a:fld>
            <a:endParaRPr lang="en-US"/>
          </a:p>
        </p:txBody>
      </p:sp>
    </p:spTree>
    <p:extLst>
      <p:ext uri="{BB962C8B-B14F-4D97-AF65-F5344CB8AC3E}">
        <p14:creationId xmlns:p14="http://schemas.microsoft.com/office/powerpoint/2010/main" val="404304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has the CEO of Tech Alpharetta as an example and other mentors already apart of tech </a:t>
            </a:r>
            <a:r>
              <a:rPr lang="en-US" dirty="0" err="1"/>
              <a:t>alpharetta</a:t>
            </a:r>
            <a:endParaRPr lang="en-US" dirty="0"/>
          </a:p>
          <a:p>
            <a:r>
              <a:rPr lang="en-US" dirty="0"/>
              <a:t>These will each be clickable and after clicked mentee can see more information from each mentor, possible example projects, research, </a:t>
            </a:r>
            <a:r>
              <a:rPr lang="en-US" dirty="0" err="1"/>
              <a:t>etc</a:t>
            </a:r>
            <a:r>
              <a:rPr lang="en-US" dirty="0"/>
              <a:t>, further background of each mentor</a:t>
            </a:r>
          </a:p>
          <a:p>
            <a:r>
              <a:rPr lang="en-US" dirty="0"/>
              <a:t>When they click the mentor/mentee the detailed availability will pop up</a:t>
            </a:r>
          </a:p>
          <a:p>
            <a:r>
              <a:rPr lang="en-US" dirty="0"/>
              <a:t>Abduls skills:</a:t>
            </a:r>
          </a:p>
          <a:p>
            <a:r>
              <a:rPr lang="en-US" dirty="0"/>
              <a:t>“</a:t>
            </a:r>
            <a:r>
              <a:rPr lang="en-US" b="0" i="0" dirty="0">
                <a:solidFill>
                  <a:srgbClr val="666666"/>
                </a:solidFill>
                <a:effectLst/>
                <a:latin typeface="Titillium Web" panose="00000500000000000000" pitchFamily="2" charset="0"/>
              </a:rPr>
              <a:t>Grew his startup into highly successful mid-market company without giving up equity.”</a:t>
            </a:r>
            <a:endParaRPr lang="en-US" dirty="0"/>
          </a:p>
          <a:p>
            <a:r>
              <a:rPr lang="en-US" dirty="0"/>
              <a:t> </a:t>
            </a:r>
            <a:r>
              <a:rPr lang="en-US" b="1" i="0" dirty="0">
                <a:solidFill>
                  <a:srgbClr val="FFFFFF"/>
                </a:solidFill>
                <a:effectLst/>
                <a:latin typeface="Titillium Web" panose="00000500000000000000" pitchFamily="2" charset="0"/>
              </a:rPr>
              <a:t>Software evaluation</a:t>
            </a:r>
            <a:br>
              <a:rPr lang="en-US" dirty="0"/>
            </a:br>
            <a:r>
              <a:rPr lang="en-US" b="1" i="0" dirty="0">
                <a:solidFill>
                  <a:srgbClr val="FFFFFF"/>
                </a:solidFill>
                <a:effectLst/>
                <a:latin typeface="Titillium Web" panose="00000500000000000000" pitchFamily="2" charset="0"/>
              </a:rPr>
              <a:t>Data analytics</a:t>
            </a:r>
            <a:br>
              <a:rPr lang="en-US" dirty="0"/>
            </a:br>
            <a:r>
              <a:rPr lang="en-US" b="1" i="0" dirty="0">
                <a:solidFill>
                  <a:srgbClr val="FFFFFF"/>
                </a:solidFill>
                <a:effectLst/>
                <a:latin typeface="Titillium Web" panose="00000500000000000000" pitchFamily="2" charset="0"/>
              </a:rPr>
              <a:t>Cybersecurity</a:t>
            </a:r>
            <a:br>
              <a:rPr lang="en-US" dirty="0"/>
            </a:br>
            <a:r>
              <a:rPr lang="en-US" b="1" i="0" dirty="0">
                <a:solidFill>
                  <a:srgbClr val="FFFFFF"/>
                </a:solidFill>
                <a:effectLst/>
                <a:latin typeface="Titillium Web" panose="00000500000000000000" pitchFamily="2" charset="0"/>
              </a:rPr>
              <a:t>Public/Private/Hybrid cloud</a:t>
            </a:r>
          </a:p>
          <a:p>
            <a:r>
              <a:rPr lang="en-US" b="1" i="0" dirty="0">
                <a:solidFill>
                  <a:srgbClr val="FFFFFF"/>
                </a:solidFill>
                <a:effectLst/>
                <a:latin typeface="Titillium Web" panose="00000500000000000000" pitchFamily="2" charset="0"/>
              </a:rPr>
              <a:t>Will be shown when he is clicked</a:t>
            </a:r>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396330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10</a:t>
            </a:fld>
            <a:endParaRPr lang="en-US"/>
          </a:p>
        </p:txBody>
      </p:sp>
    </p:spTree>
    <p:extLst>
      <p:ext uri="{BB962C8B-B14F-4D97-AF65-F5344CB8AC3E}">
        <p14:creationId xmlns:p14="http://schemas.microsoft.com/office/powerpoint/2010/main" val="5145412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12</a:t>
            </a:fld>
            <a:endParaRPr lang="en-US"/>
          </a:p>
        </p:txBody>
      </p:sp>
    </p:spTree>
    <p:extLst>
      <p:ext uri="{BB962C8B-B14F-4D97-AF65-F5344CB8AC3E}">
        <p14:creationId xmlns:p14="http://schemas.microsoft.com/office/powerpoint/2010/main" val="41508926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r>
              <a:rPr lang="en-US"/>
              <a:t>Tuesday, February 2, 20XX</a:t>
            </a:r>
            <a:endParaRPr lang="en-US" dirty="0"/>
          </a:p>
        </p:txBody>
      </p:sp>
      <p:sp>
        <p:nvSpPr>
          <p:cNvPr id="5" name="Footer Placeholder 4"/>
          <p:cNvSpPr>
            <a:spLocks noGrp="1"/>
          </p:cNvSpPr>
          <p:nvPr>
            <p:ph type="ftr" sz="quarter" idx="11"/>
          </p:nvPr>
        </p:nvSpPr>
        <p:spPr>
          <a:xfrm>
            <a:off x="1876424" y="5410201"/>
            <a:ext cx="5124886" cy="365125"/>
          </a:xfrm>
        </p:spPr>
        <p:txBody>
          <a:bodyPr/>
          <a:lstStyle/>
          <a:p>
            <a:r>
              <a:rPr lang="en-US"/>
              <a:t>Sample Footer Text</a:t>
            </a:r>
          </a:p>
        </p:txBody>
      </p:sp>
      <p:sp>
        <p:nvSpPr>
          <p:cNvPr id="6" name="Slide Number Placeholder 5"/>
          <p:cNvSpPr>
            <a:spLocks noGrp="1"/>
          </p:cNvSpPr>
          <p:nvPr>
            <p:ph type="sldNum" sz="quarter" idx="12"/>
          </p:nvPr>
        </p:nvSpPr>
        <p:spPr>
          <a:xfrm>
            <a:off x="9896911" y="5410199"/>
            <a:ext cx="771089" cy="365125"/>
          </a:xfrm>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4089103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Tuesday, February 2, 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3532029652"/>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Tuesday, February 2, 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3852637406"/>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Tuesday, February 2, 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DBA1B0FB-D917-4C8C-928F-313BD683BF39}" type="slidenum">
              <a:rPr lang="en-US" smtClean="0"/>
              <a:pPr/>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38635412"/>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Tuesday, February 2, 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1515478453"/>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r>
              <a:rPr lang="en-US"/>
              <a:t>Tuesday, February 2, 20XX</a:t>
            </a:r>
            <a:endParaRPr lang="en-US" dirty="0"/>
          </a:p>
        </p:txBody>
      </p:sp>
      <p:sp>
        <p:nvSpPr>
          <p:cNvPr id="4" name="Footer Placeholder 3"/>
          <p:cNvSpPr>
            <a:spLocks noGrp="1"/>
          </p:cNvSpPr>
          <p:nvPr>
            <p:ph type="ftr" sz="quarter" idx="11"/>
          </p:nvPr>
        </p:nvSpPr>
        <p:spPr/>
        <p:txBody>
          <a:bodyPr/>
          <a:lstStyle/>
          <a:p>
            <a:r>
              <a:rPr lang="en-US"/>
              <a:t>Sample Footer Text</a:t>
            </a:r>
            <a:endParaRPr lang="en-US" dirty="0"/>
          </a:p>
        </p:txBody>
      </p:sp>
      <p:sp>
        <p:nvSpPr>
          <p:cNvPr id="5" name="Slide Number Placeholder 4"/>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218344462"/>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r>
              <a:rPr lang="en-US"/>
              <a:t>Tuesday, February 2, 20XX</a:t>
            </a:r>
            <a:endParaRPr lang="en-US" dirty="0"/>
          </a:p>
        </p:txBody>
      </p:sp>
      <p:sp>
        <p:nvSpPr>
          <p:cNvPr id="4" name="Footer Placeholder 3"/>
          <p:cNvSpPr>
            <a:spLocks noGrp="1"/>
          </p:cNvSpPr>
          <p:nvPr>
            <p:ph type="ftr" sz="quarter" idx="11"/>
          </p:nvPr>
        </p:nvSpPr>
        <p:spPr/>
        <p:txBody>
          <a:bodyPr/>
          <a:lstStyle/>
          <a:p>
            <a:r>
              <a:rPr lang="en-US"/>
              <a:t>Sample Footer Text</a:t>
            </a:r>
            <a:endParaRPr lang="en-US" dirty="0"/>
          </a:p>
        </p:txBody>
      </p:sp>
      <p:sp>
        <p:nvSpPr>
          <p:cNvPr id="5" name="Slide Number Placeholder 4"/>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1654307867"/>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Tuesday, February 2, 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1721635989"/>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Tuesday, February 2, 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2493140059"/>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906083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059805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Tuesday, February 2, 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4194688775"/>
      </p:ext>
    </p:extLst>
  </p:cSld>
  <p:clrMapOvr>
    <a:masterClrMapping/>
  </p:clrMapOvr>
  <p:hf hdr="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4054211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3617140287"/>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0403858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2087044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8179829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095213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Tuesday, February 2, 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3157753942"/>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Tuesday, February 2, 20XX</a:t>
            </a:r>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385749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Tuesday, February 2, 20XX</a:t>
            </a:r>
            <a:endParaRPr lang="en-US" dirty="0"/>
          </a:p>
        </p:txBody>
      </p:sp>
      <p:sp>
        <p:nvSpPr>
          <p:cNvPr id="8" name="Footer Placeholder 7"/>
          <p:cNvSpPr>
            <a:spLocks noGrp="1"/>
          </p:cNvSpPr>
          <p:nvPr>
            <p:ph type="ftr" sz="quarter" idx="11"/>
          </p:nvPr>
        </p:nvSpPr>
        <p:spPr/>
        <p:txBody>
          <a:bodyPr/>
          <a:lstStyle/>
          <a:p>
            <a:r>
              <a:rPr lang="en-US"/>
              <a:t>Sample Footer Text</a:t>
            </a:r>
            <a:endParaRPr lang="en-US" dirty="0"/>
          </a:p>
        </p:txBody>
      </p:sp>
      <p:sp>
        <p:nvSpPr>
          <p:cNvPr id="9" name="Slide Number Placeholder 8"/>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3625454426"/>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Tuesday, February 2, 20XX</a:t>
            </a:r>
            <a:endParaRPr lang="en-US" dirty="0"/>
          </a:p>
        </p:txBody>
      </p:sp>
      <p:sp>
        <p:nvSpPr>
          <p:cNvPr id="4" name="Footer Placeholder 3"/>
          <p:cNvSpPr>
            <a:spLocks noGrp="1"/>
          </p:cNvSpPr>
          <p:nvPr>
            <p:ph type="ftr" sz="quarter" idx="11"/>
          </p:nvPr>
        </p:nvSpPr>
        <p:spPr/>
        <p:txBody>
          <a:bodyPr/>
          <a:lstStyle/>
          <a:p>
            <a:r>
              <a:rPr lang="en-US"/>
              <a:t>Sample Footer Text</a:t>
            </a:r>
            <a:endParaRPr lang="en-US" dirty="0"/>
          </a:p>
        </p:txBody>
      </p:sp>
      <p:sp>
        <p:nvSpPr>
          <p:cNvPr id="5" name="Slide Number Placeholder 4"/>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967675928"/>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Tuesday, February 2, 20XX</a:t>
            </a:r>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035124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Tuesday, February 2, 20XX</a:t>
            </a:r>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6098257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Tuesday, February 2, 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2403545943"/>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2.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8">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r>
              <a:rPr lang="en-US"/>
              <a:t>Tuesday, February 2, 20XX</a:t>
            </a:r>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n-US"/>
              <a:t>Sample Footer Text</a:t>
            </a:r>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886003607"/>
      </p:ext>
    </p:extLst>
  </p:cSld>
  <p:clrMap bg1="dk1" tx1="lt1" bg2="dk2" tx2="lt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 id="2147483822" r:id="rId12"/>
    <p:sldLayoutId id="2147483823" r:id="rId13"/>
    <p:sldLayoutId id="2147483824" r:id="rId14"/>
    <p:sldLayoutId id="2147483825" r:id="rId15"/>
    <p:sldLayoutId id="2147483826" r:id="rId16"/>
    <p:sldLayoutId id="2147483827" r:id="rId17"/>
    <p:sldLayoutId id="2147483828" r:id="rId18"/>
    <p:sldLayoutId id="2147483829" r:id="rId19"/>
    <p:sldLayoutId id="2147483830" r:id="rId20"/>
    <p:sldLayoutId id="2147483831" r:id="rId21"/>
    <p:sldLayoutId id="2147483832" r:id="rId22"/>
    <p:sldLayoutId id="2147483833" r:id="rId23"/>
    <p:sldLayoutId id="2147483834" r:id="rId24"/>
    <p:sldLayoutId id="2147483835" r:id="rId25"/>
    <p:sldLayoutId id="2147483734" r:id="rId26"/>
  </p:sldLayoutIdLst>
  <p:hf hdr="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8.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0.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0.xml"/><Relationship Id="rId5" Type="http://schemas.openxmlformats.org/officeDocument/2006/relationships/image" Target="../media/image12.jpeg"/><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3.xml"/><Relationship Id="rId5" Type="http://schemas.openxmlformats.org/officeDocument/2006/relationships/image" Target="../media/image15.jpeg"/><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05"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06" name="Group 20">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22"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3"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6"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6"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1"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8"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63"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8"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9"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0"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1"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2"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3"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4"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5"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10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5" cstate="screen">
            <a:alphaModFix amt="30000"/>
            <a:extLst>
              <a:ext uri="{28A0092B-C50C-407E-A947-70E740481C1C}">
                <a14:useLocalDpi xmlns:a14="http://schemas.microsoft.com/office/drawing/2010/main" val="0"/>
              </a:ext>
            </a:extLst>
          </a:blip>
          <a:srcRect b="38841"/>
          <a:stretch/>
        </p:blipFill>
        <p:spPr>
          <a:xfrm>
            <a:off x="-2" y="10"/>
            <a:ext cx="12188389" cy="6857990"/>
          </a:xfrm>
          <a:prstGeom prst="rect">
            <a:avLst/>
          </a:prstGeom>
        </p:spPr>
      </p:pic>
      <p:grpSp>
        <p:nvGrpSpPr>
          <p:cNvPr id="109"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10"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2667000" y="2328334"/>
            <a:ext cx="6858000" cy="1367896"/>
          </a:xfrm>
        </p:spPr>
        <p:txBody>
          <a:bodyPr vert="horz" lIns="91440" tIns="45720" rIns="91440" bIns="45720" rtlCol="0" anchor="b" anchorCtr="0">
            <a:normAutofit/>
          </a:bodyPr>
          <a:lstStyle/>
          <a:p>
            <a:pPr algn="ctr"/>
            <a:r>
              <a:rPr lang="en-US" sz="4400"/>
              <a:t>Womens’ Tech Leap 			  Alpharetta </a:t>
            </a:r>
          </a:p>
        </p:txBody>
      </p:sp>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2667001" y="3602038"/>
            <a:ext cx="6857999" cy="953029"/>
          </a:xfrm>
        </p:spPr>
        <p:txBody>
          <a:bodyPr vert="horz" lIns="91440" tIns="45720" rIns="91440" bIns="45720" rtlCol="0">
            <a:normAutofit/>
          </a:bodyPr>
          <a:lstStyle/>
          <a:p>
            <a:pPr marL="0" indent="0" algn="ctr"/>
            <a:r>
              <a:rPr lang="en-US" cap="all" dirty="0">
                <a:solidFill>
                  <a:schemeClr val="tx2"/>
                </a:solidFill>
              </a:rPr>
              <a:t>~ Our mission is to help guide the interest of young women in technology ~</a:t>
            </a:r>
          </a:p>
        </p:txBody>
      </p:sp>
      <p:sp>
        <p:nvSpPr>
          <p:cNvPr id="4" name="TextBox 3">
            <a:extLst>
              <a:ext uri="{FF2B5EF4-FFF2-40B4-BE49-F238E27FC236}">
                <a16:creationId xmlns:a16="http://schemas.microsoft.com/office/drawing/2014/main" id="{B8E9A0C7-E3EC-47FA-98B2-E18B8784CB0A}"/>
              </a:ext>
            </a:extLst>
          </p:cNvPr>
          <p:cNvSpPr txBox="1"/>
          <p:nvPr/>
        </p:nvSpPr>
        <p:spPr>
          <a:xfrm>
            <a:off x="8083546" y="609601"/>
            <a:ext cx="2727329" cy="1569660"/>
          </a:xfrm>
          <a:prstGeom prst="rect">
            <a:avLst/>
          </a:prstGeom>
          <a:noFill/>
        </p:spPr>
        <p:txBody>
          <a:bodyPr wrap="square" rtlCol="0">
            <a:spAutoFit/>
          </a:bodyPr>
          <a:lstStyle/>
          <a:p>
            <a:pPr>
              <a:spcAft>
                <a:spcPts val="600"/>
              </a:spcAft>
            </a:pPr>
            <a:r>
              <a:rPr lang="en-US" sz="3200" dirty="0">
                <a:highlight>
                  <a:srgbClr val="FFFF00"/>
                </a:highlight>
              </a:rPr>
              <a:t>Insert maybe a screenshot of the website </a:t>
            </a:r>
          </a:p>
        </p:txBody>
      </p:sp>
    </p:spTree>
    <p:extLst>
      <p:ext uri="{BB962C8B-B14F-4D97-AF65-F5344CB8AC3E}">
        <p14:creationId xmlns:p14="http://schemas.microsoft.com/office/powerpoint/2010/main" val="752814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p:txBody>
          <a:bodyPr>
            <a:normAutofit fontScale="90000"/>
          </a:bodyPr>
          <a:lstStyle/>
          <a:p>
            <a:r>
              <a:rPr lang="en-US" dirty="0"/>
              <a:t>Timeline of Mentee mentor matching</a:t>
            </a:r>
            <a:br>
              <a:rPr lang="en-US" dirty="0"/>
            </a:br>
            <a:r>
              <a:rPr lang="en-US" dirty="0">
                <a:highlight>
                  <a:srgbClr val="FFFF00"/>
                </a:highlight>
              </a:rPr>
              <a:t>(this is when we begin saying the highlights; time etc. ) </a:t>
            </a:r>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2385289262"/>
              </p:ext>
            </p:extLst>
          </p:nvPr>
        </p:nvGraphicFramePr>
        <p:xfrm>
          <a:off x="1141413" y="2249488"/>
          <a:ext cx="9906000" cy="35417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Date Placeholder 1">
            <a:extLst>
              <a:ext uri="{FF2B5EF4-FFF2-40B4-BE49-F238E27FC236}">
                <a16:creationId xmlns:a16="http://schemas.microsoft.com/office/drawing/2014/main" id="{81FCAF0A-629F-4EC6-B3E6-563ED999F360}"/>
              </a:ext>
            </a:extLst>
          </p:cNvPr>
          <p:cNvSpPr>
            <a:spLocks noGrp="1"/>
          </p:cNvSpPr>
          <p:nvPr>
            <p:ph type="dt" sz="half" idx="10"/>
          </p:nvPr>
        </p:nvSpPr>
        <p:spPr/>
        <p:txBody>
          <a:bodyPr/>
          <a:lstStyle/>
          <a:p>
            <a:r>
              <a:rPr lang="en-US"/>
              <a:t>Tuesday, February 2, 20XX</a:t>
            </a:r>
            <a:endParaRPr lang="en-US" dirty="0"/>
          </a:p>
        </p:txBody>
      </p:sp>
      <p:sp>
        <p:nvSpPr>
          <p:cNvPr id="7" name="Footer Placeholder 6">
            <a:extLst>
              <a:ext uri="{FF2B5EF4-FFF2-40B4-BE49-F238E27FC236}">
                <a16:creationId xmlns:a16="http://schemas.microsoft.com/office/drawing/2014/main" id="{920A7C57-D6C5-4BA0-AB3C-41D4E3436B0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p:txBody>
          <a:bodyPr/>
          <a:lstStyle/>
          <a:p>
            <a:fld id="{DBA1B0FB-D917-4C8C-928F-313BD683BF39}" type="slidenum">
              <a:rPr lang="en-US" smtClean="0"/>
              <a:pPr/>
              <a:t>10</a:t>
            </a:fld>
            <a:endParaRPr lang="en-US"/>
          </a:p>
        </p:txBody>
      </p:sp>
    </p:spTree>
    <p:extLst>
      <p:ext uri="{BB962C8B-B14F-4D97-AF65-F5344CB8AC3E}">
        <p14:creationId xmlns:p14="http://schemas.microsoft.com/office/powerpoint/2010/main" val="2624630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p:txBody>
          <a:bodyPr>
            <a:normAutofit/>
          </a:bodyPr>
          <a:lstStyle/>
          <a:p>
            <a:r>
              <a:rPr lang="en-US" dirty="0"/>
              <a:t>The way to get started is to quit talking and begin doing.</a:t>
            </a:r>
          </a:p>
        </p:txBody>
      </p:sp>
      <p:sp>
        <p:nvSpPr>
          <p:cNvPr id="15" name="Content Placeholder 14">
            <a:extLst>
              <a:ext uri="{FF2B5EF4-FFF2-40B4-BE49-F238E27FC236}">
                <a16:creationId xmlns:a16="http://schemas.microsoft.com/office/drawing/2014/main" id="{4139825C-53C7-44F4-A064-9795CECD081B}"/>
              </a:ext>
            </a:extLst>
          </p:cNvPr>
          <p:cNvSpPr>
            <a:spLocks noGrp="1"/>
          </p:cNvSpPr>
          <p:nvPr>
            <p:ph sz="quarter" idx="15"/>
          </p:nvPr>
        </p:nvSpPr>
        <p:spPr/>
        <p:txBody>
          <a:bodyPr/>
          <a:lstStyle/>
          <a:p>
            <a:r>
              <a:rPr lang="en-US" dirty="0"/>
              <a:t>Walt Disney</a:t>
            </a:r>
          </a:p>
          <a:p>
            <a:endParaRPr lang="en-US" dirty="0"/>
          </a:p>
        </p:txBody>
      </p:sp>
      <p:pic>
        <p:nvPicPr>
          <p:cNvPr id="18" name="Picture Placeholder 17" descr="A person drawing on a white board">
            <a:extLst>
              <a:ext uri="{FF2B5EF4-FFF2-40B4-BE49-F238E27FC236}">
                <a16:creationId xmlns:a16="http://schemas.microsoft.com/office/drawing/2014/main" id="{301557C2-9072-409B-88EC-E8577CEFCAF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p:pic>
      <p:sp>
        <p:nvSpPr>
          <p:cNvPr id="19" name="Date Placeholder 18">
            <a:extLst>
              <a:ext uri="{FF2B5EF4-FFF2-40B4-BE49-F238E27FC236}">
                <a16:creationId xmlns:a16="http://schemas.microsoft.com/office/drawing/2014/main" id="{386DB667-0553-4FB8-B0E0-776539934AFF}"/>
              </a:ext>
            </a:extLst>
          </p:cNvPr>
          <p:cNvSpPr>
            <a:spLocks noGrp="1"/>
          </p:cNvSpPr>
          <p:nvPr>
            <p:ph type="dt" sz="half" idx="10"/>
          </p:nvPr>
        </p:nvSpPr>
        <p:spPr/>
        <p:txBody>
          <a:bodyPr/>
          <a:lstStyle/>
          <a:p>
            <a:r>
              <a:rPr lang="en-US"/>
              <a:t>Tuesday, February 2, 20XX</a:t>
            </a:r>
            <a:endParaRPr lang="en-US" dirty="0"/>
          </a:p>
        </p:txBody>
      </p:sp>
      <p:sp>
        <p:nvSpPr>
          <p:cNvPr id="20" name="Footer Placeholder 19">
            <a:extLst>
              <a:ext uri="{FF2B5EF4-FFF2-40B4-BE49-F238E27FC236}">
                <a16:creationId xmlns:a16="http://schemas.microsoft.com/office/drawing/2014/main" id="{C77C6228-C5A8-44DC-ABD7-A22A4475D3DF}"/>
              </a:ext>
            </a:extLst>
          </p:cNvPr>
          <p:cNvSpPr>
            <a:spLocks noGrp="1"/>
          </p:cNvSpPr>
          <p:nvPr>
            <p:ph type="ftr" sz="quarter" idx="11"/>
          </p:nvPr>
        </p:nvSpPr>
        <p:spPr/>
        <p:txBody>
          <a:bodyPr/>
          <a:lstStyle/>
          <a:p>
            <a:r>
              <a:rPr lang="en-US"/>
              <a:t>Sample Footer Text</a:t>
            </a:r>
          </a:p>
        </p:txBody>
      </p:sp>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p:txBody>
          <a:bodyPr/>
          <a:lstStyle/>
          <a:p>
            <a:fld id="{DBA1B0FB-D917-4C8C-928F-313BD683BF39}" type="slidenum">
              <a:rPr lang="en-US" smtClean="0"/>
              <a:pPr/>
              <a:t>11</a:t>
            </a:fld>
            <a:endParaRPr lang="en-US"/>
          </a:p>
        </p:txBody>
      </p:sp>
    </p:spTree>
    <p:extLst>
      <p:ext uri="{BB962C8B-B14F-4D97-AF65-F5344CB8AC3E}">
        <p14:creationId xmlns:p14="http://schemas.microsoft.com/office/powerpoint/2010/main" val="395518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p:txBody>
          <a:bodyPr/>
          <a:lstStyle/>
          <a:p>
            <a:r>
              <a:rPr lang="en-US" dirty="0"/>
              <a:t>Thank you</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1" r="11"/>
          <a:stretch/>
        </p:blipFill>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p:txBody>
          <a:bodyPr>
            <a:normAutofit fontScale="92500" lnSpcReduction="20000"/>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p:txBody>
          <a:bodyPr/>
          <a:lstStyle/>
          <a:p>
            <a:fld id="{DBA1B0FB-D917-4C8C-928F-313BD683BF39}" type="slidenum">
              <a:rPr lang="en-US" smtClean="0"/>
              <a:pPr/>
              <a:t>12</a:t>
            </a:fld>
            <a:endParaRPr lang="en-US"/>
          </a:p>
        </p:txBody>
      </p:sp>
    </p:spTree>
    <p:extLst>
      <p:ext uri="{BB962C8B-B14F-4D97-AF65-F5344CB8AC3E}">
        <p14:creationId xmlns:p14="http://schemas.microsoft.com/office/powerpoint/2010/main" val="3521561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3978579" y="4487332"/>
            <a:ext cx="5627158" cy="1507067"/>
          </a:xfrm>
        </p:spPr>
        <p:txBody>
          <a:bodyPr vert="horz" lIns="91440" tIns="45720" rIns="91440" bIns="45720" rtlCol="0" anchor="ctr" anchorCtr="0">
            <a:normAutofit/>
          </a:bodyPr>
          <a:lstStyle/>
          <a:p>
            <a:r>
              <a:rPr lang="en-US" dirty="0"/>
              <a:t>Into the future of Tech Alpharetta</a:t>
            </a:r>
          </a:p>
        </p:txBody>
      </p:sp>
      <p:graphicFrame>
        <p:nvGraphicFramePr>
          <p:cNvPr id="17" name="Content Placeholder 2">
            <a:extLst>
              <a:ext uri="{FF2B5EF4-FFF2-40B4-BE49-F238E27FC236}">
                <a16:creationId xmlns:a16="http://schemas.microsoft.com/office/drawing/2014/main" id="{87548826-2D5C-ABEB-B395-1A6C50B06D26}"/>
              </a:ext>
            </a:extLst>
          </p:cNvPr>
          <p:cNvGraphicFramePr>
            <a:graphicFrameLocks noGrp="1"/>
          </p:cNvGraphicFramePr>
          <p:nvPr>
            <p:ph idx="1"/>
            <p:extLst>
              <p:ext uri="{D42A27DB-BD31-4B8C-83A1-F6EECF244321}">
                <p14:modId xmlns:p14="http://schemas.microsoft.com/office/powerpoint/2010/main" val="1031018735"/>
              </p:ext>
            </p:extLst>
          </p:nvPr>
        </p:nvGraphicFramePr>
        <p:xfrm>
          <a:off x="3978579" y="259080"/>
          <a:ext cx="6626072" cy="36152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3"/>
          </p:nvPr>
        </p:nvPicPr>
        <p:blipFill rotWithShape="1">
          <a:blip r:embed="rId8" cstate="screen">
            <a:extLst>
              <a:ext uri="{28A0092B-C50C-407E-A947-70E740481C1C}">
                <a14:useLocalDpi xmlns:a14="http://schemas.microsoft.com/office/drawing/2010/main" val="0"/>
              </a:ext>
            </a:extLst>
          </a:blip>
          <a:srcRect l="42349" r="6447" b="-2"/>
          <a:stretch/>
        </p:blipFill>
        <p:spPr>
          <a:xfrm>
            <a:off x="831" y="10"/>
            <a:ext cx="3502025" cy="6857990"/>
          </a:xfrm>
          <a:prstGeom prst="rect">
            <a:avLst/>
          </a:prstGeom>
          <a:effectLst>
            <a:innerShdw blurRad="57150" dist="38100" dir="14460000">
              <a:prstClr val="black">
                <a:alpha val="70000"/>
              </a:prstClr>
            </a:innerShdw>
          </a:effectLst>
        </p:spPr>
      </p:pic>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vert="horz" lIns="91440" tIns="45720" rIns="91440" bIns="45720" rtlCol="0" anchor="b">
            <a:normAutofit/>
          </a:bodyPr>
          <a:lstStyle/>
          <a:p>
            <a:pPr defTabSz="914400">
              <a:spcAft>
                <a:spcPts val="600"/>
              </a:spcAft>
            </a:pPr>
            <a:fld id="{DBA1B0FB-D917-4C8C-928F-313BD683BF39}" type="slidenum">
              <a:rPr lang="en-US" smtClean="0"/>
              <a:pPr defTabSz="914400">
                <a:spcAft>
                  <a:spcPts val="600"/>
                </a:spcAft>
              </a:pPr>
              <a:t>2</a:t>
            </a:fld>
            <a:endParaRPr lang="en-US"/>
          </a:p>
        </p:txBody>
      </p:sp>
    </p:spTree>
    <p:extLst>
      <p:ext uri="{BB962C8B-B14F-4D97-AF65-F5344CB8AC3E}">
        <p14:creationId xmlns:p14="http://schemas.microsoft.com/office/powerpoint/2010/main" val="231323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3</a:t>
            </a:fld>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279400" y="76202"/>
            <a:ext cx="5437187" cy="2986234"/>
          </a:xfrm>
        </p:spPr>
        <p:txBody>
          <a:bodyPr vert="horz" wrap="square" lIns="0" tIns="0" rIns="0" bIns="0" rtlCol="0" anchor="b" anchorCtr="0">
            <a:normAutofit/>
          </a:bodyPr>
          <a:lstStyle/>
          <a:p>
            <a:pPr>
              <a:lnSpc>
                <a:spcPct val="100000"/>
              </a:lnSpc>
            </a:pPr>
            <a:r>
              <a:rPr lang="en-US" sz="6400" kern="1200" dirty="0">
                <a:solidFill>
                  <a:schemeClr val="tx1"/>
                </a:solidFill>
                <a:latin typeface="+mj-lt"/>
                <a:ea typeface="+mj-ea"/>
                <a:cs typeface="+mj-cs"/>
              </a:rPr>
              <a:t>Insert  welcome screen</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279399" y="3138638"/>
            <a:ext cx="5437187" cy="2265216"/>
          </a:xfrm>
        </p:spPr>
        <p:txBody>
          <a:bodyPr vert="horz" wrap="square" lIns="0" tIns="0" rIns="0" bIns="0" rtlCol="0">
            <a:normAutofit/>
          </a:bodyPr>
          <a:lstStyle/>
          <a:p>
            <a:pPr marL="0" indent="0">
              <a:lnSpc>
                <a:spcPct val="100000"/>
              </a:lnSpc>
              <a:buNone/>
            </a:pPr>
            <a:r>
              <a:rPr lang="en-US" kern="1200" dirty="0">
                <a:latin typeface="+mn-lt"/>
                <a:ea typeface="+mn-ea"/>
                <a:cs typeface="+mn-cs"/>
              </a:rPr>
              <a:t>Keep a blue color scheme for the website same as Tech Alpharetta's</a:t>
            </a:r>
            <a:r>
              <a:rPr lang="en-US" dirty="0"/>
              <a:t> </a:t>
            </a:r>
            <a:r>
              <a:rPr lang="en-US" dirty="0">
                <a:sym typeface="Wingdings" panose="05000000000000000000" pitchFamily="2" charset="2"/>
              </a:rPr>
              <a:t> inserting the welcome screen to show the information about the various careers of ; this will follow a description of how this was completed </a:t>
            </a:r>
            <a:endParaRPr lang="en-US" kern="1200" dirty="0">
              <a:latin typeface="+mn-lt"/>
              <a:ea typeface="+mn-ea"/>
              <a:cs typeface="+mn-cs"/>
            </a:endParaRPr>
          </a:p>
        </p:txBody>
      </p:sp>
    </p:spTree>
    <p:extLst>
      <p:ext uri="{BB962C8B-B14F-4D97-AF65-F5344CB8AC3E}">
        <p14:creationId xmlns:p14="http://schemas.microsoft.com/office/powerpoint/2010/main" val="560021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See the source image">
            <a:extLst>
              <a:ext uri="{FF2B5EF4-FFF2-40B4-BE49-F238E27FC236}">
                <a16:creationId xmlns:a16="http://schemas.microsoft.com/office/drawing/2014/main" id="{54230952-9CB8-4E64-AACC-52593B0963DB}"/>
              </a:ext>
            </a:extLst>
          </p:cNvPr>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l="23042" r="23042"/>
          <a:stretch>
            <a:fillRect/>
          </a:stretch>
        </p:blipFill>
        <p:spPr bwMode="auto">
          <a:xfrm>
            <a:off x="4178269" y="3957174"/>
            <a:ext cx="2452837" cy="290082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See the source image">
            <a:extLst>
              <a:ext uri="{FF2B5EF4-FFF2-40B4-BE49-F238E27FC236}">
                <a16:creationId xmlns:a16="http://schemas.microsoft.com/office/drawing/2014/main" id="{FF13D062-F4D0-4CAB-A82B-1B9FE6CF759C}"/>
              </a:ext>
            </a:extLst>
          </p:cNvPr>
          <p:cNvPicPr>
            <a:picLocks noGrp="1" noChangeAspect="1" noChangeArrowheads="1"/>
          </p:cNvPicPr>
          <p:nvPr>
            <p:ph type="pic" sz="quarter" idx="14"/>
          </p:nvPr>
        </p:nvPicPr>
        <p:blipFill>
          <a:blip r:embed="rId4">
            <a:extLst>
              <a:ext uri="{28A0092B-C50C-407E-A947-70E740481C1C}">
                <a14:useLocalDpi xmlns:a14="http://schemas.microsoft.com/office/drawing/2010/main" val="0"/>
              </a:ext>
            </a:extLst>
          </a:blip>
          <a:srcRect l="23095" r="23095"/>
          <a:stretch>
            <a:fillRect/>
          </a:stretch>
        </p:blipFill>
        <p:spPr bwMode="auto">
          <a:xfrm>
            <a:off x="6656543" y="3957174"/>
            <a:ext cx="2452837" cy="2900826"/>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See the source image">
            <a:extLst>
              <a:ext uri="{FF2B5EF4-FFF2-40B4-BE49-F238E27FC236}">
                <a16:creationId xmlns:a16="http://schemas.microsoft.com/office/drawing/2014/main" id="{0F122BAF-4C05-4E06-9660-11034C933D05}"/>
              </a:ext>
            </a:extLst>
          </p:cNvPr>
          <p:cNvPicPr>
            <a:picLocks noGrp="1" noChangeAspect="1" noChangeArrowheads="1"/>
          </p:cNvPicPr>
          <p:nvPr>
            <p:ph type="pic" sz="quarter" idx="16"/>
          </p:nvPr>
        </p:nvPicPr>
        <p:blipFill rotWithShape="1">
          <a:blip r:embed="rId5">
            <a:extLst>
              <a:ext uri="{28A0092B-C50C-407E-A947-70E740481C1C}">
                <a14:useLocalDpi xmlns:a14="http://schemas.microsoft.com/office/drawing/2010/main" val="0"/>
              </a:ext>
            </a:extLst>
          </a:blip>
          <a:srcRect l="9667" t="-1172" r="29699" b="1172"/>
          <a:stretch/>
        </p:blipFill>
        <p:spPr bwMode="auto">
          <a:xfrm>
            <a:off x="9134817" y="3957173"/>
            <a:ext cx="2452838" cy="2900827"/>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p:txBody>
          <a:bodyPr/>
          <a:lstStyle/>
          <a:p>
            <a:fld id="{DBA1B0FB-D917-4C8C-928F-313BD683BF39}" type="slidenum">
              <a:rPr lang="en-US" smtClean="0"/>
              <a:pPr/>
              <a:t>4</a:t>
            </a:fld>
            <a:endParaRPr lang="en-US"/>
          </a:p>
        </p:txBody>
      </p:sp>
      <p:pic>
        <p:nvPicPr>
          <p:cNvPr id="1044" name="Picture 20" descr="See the source image">
            <a:extLst>
              <a:ext uri="{FF2B5EF4-FFF2-40B4-BE49-F238E27FC236}">
                <a16:creationId xmlns:a16="http://schemas.microsoft.com/office/drawing/2014/main" id="{AE99843E-D149-4A07-B710-7DE05A987ECB}"/>
              </a:ext>
            </a:extLst>
          </p:cNvPr>
          <p:cNvPicPr>
            <a:picLocks noGrp="1" noChangeAspect="1" noChangeArrowheads="1"/>
          </p:cNvPicPr>
          <p:nvPr>
            <p:ph type="pic" sz="quarter" idx="15"/>
          </p:nvPr>
        </p:nvPicPr>
        <p:blipFill rotWithShape="1">
          <a:blip r:embed="rId6">
            <a:extLst>
              <a:ext uri="{28A0092B-C50C-407E-A947-70E740481C1C}">
                <a14:useLocalDpi xmlns:a14="http://schemas.microsoft.com/office/drawing/2010/main" val="0"/>
              </a:ext>
            </a:extLst>
          </a:blip>
          <a:srcRect l="27264" r="2692"/>
          <a:stretch/>
        </p:blipFill>
        <p:spPr bwMode="auto">
          <a:xfrm>
            <a:off x="539192" y="3957174"/>
            <a:ext cx="3613640" cy="2900826"/>
          </a:xfrm>
          <a:prstGeom prst="rect">
            <a:avLst/>
          </a:prstGeom>
          <a:noFill/>
          <a:extLst>
            <a:ext uri="{909E8E84-426E-40DD-AFC4-6F175D3DCCD1}">
              <a14:hiddenFill xmlns:a14="http://schemas.microsoft.com/office/drawing/2010/main">
                <a:solidFill>
                  <a:srgbClr val="FFFFFF"/>
                </a:solidFill>
              </a14:hiddenFill>
            </a:ext>
          </a:extLst>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479538" y="0"/>
            <a:ext cx="11108117" cy="1433455"/>
          </a:xfrm>
          <a:noFill/>
        </p:spPr>
        <p:txBody>
          <a:bodyPr>
            <a:normAutofit fontScale="25000" lnSpcReduction="20000"/>
          </a:bodyPr>
          <a:lstStyle/>
          <a:p>
            <a:pPr marL="0" indent="0">
              <a:buNone/>
            </a:pPr>
            <a:r>
              <a:rPr lang="en-US" sz="7200" dirty="0"/>
              <a:t>Personalized matching integrated in the creation of accounts</a:t>
            </a:r>
          </a:p>
          <a:p>
            <a:pPr marL="0" indent="0">
              <a:buNone/>
            </a:pPr>
            <a:r>
              <a:rPr lang="en-US" sz="7200" dirty="0"/>
              <a:t>Create an account as a mentee: (highlight the option to login using social media, </a:t>
            </a:r>
            <a:r>
              <a:rPr lang="en-US" sz="7200" dirty="0" err="1"/>
              <a:t>linkedin</a:t>
            </a:r>
            <a:r>
              <a:rPr lang="en-US" sz="7200" dirty="0"/>
              <a:t> etc. )</a:t>
            </a:r>
          </a:p>
          <a:p>
            <a:r>
              <a:rPr lang="en-US" sz="7200" dirty="0"/>
              <a:t>First name last name </a:t>
            </a:r>
          </a:p>
          <a:p>
            <a:r>
              <a:rPr lang="en-US" sz="7200" dirty="0"/>
              <a:t>Birthdate // can highlight zodiac signs girls are into this when pairing with mentor</a:t>
            </a:r>
          </a:p>
          <a:p>
            <a:r>
              <a:rPr lang="en-US" sz="7200" dirty="0"/>
              <a:t>3 Top Professions of Interest </a:t>
            </a:r>
          </a:p>
          <a:p>
            <a:r>
              <a:rPr lang="en-US" sz="7200" dirty="0"/>
              <a:t>Mentor gender preference male, female, either</a:t>
            </a:r>
          </a:p>
          <a:p>
            <a:r>
              <a:rPr lang="en-US" sz="7200" dirty="0"/>
              <a:t>Virtual, In-person, or Hybrid </a:t>
            </a:r>
          </a:p>
          <a:p>
            <a:pPr>
              <a:buFontTx/>
              <a:buChar char="-"/>
            </a:pPr>
            <a:r>
              <a:rPr lang="en-US" sz="7200" dirty="0"/>
              <a:t>In-person indicates location by zip code and a preferred distance of mentor 5-15 miles </a:t>
            </a:r>
          </a:p>
          <a:p>
            <a:r>
              <a:rPr lang="en-US" sz="7200" dirty="0"/>
              <a:t>Availability </a:t>
            </a:r>
          </a:p>
          <a:p>
            <a:r>
              <a:rPr lang="en-US" sz="7200" dirty="0"/>
              <a:t>One Free Response question, “Explain what you wish to learn from your mentor, or hope to do?”</a:t>
            </a:r>
          </a:p>
          <a:p>
            <a:pPr marL="0" indent="0">
              <a:buNone/>
            </a:pPr>
            <a:r>
              <a:rPr lang="en-US" sz="7200" b="1" dirty="0"/>
              <a:t>This account creation will create their profile with a reduced selection of mentors based on the mentee’s preferences</a:t>
            </a:r>
            <a:r>
              <a:rPr lang="en-US" sz="7200" dirty="0"/>
              <a:t>.</a:t>
            </a:r>
          </a:p>
          <a:p>
            <a:pPr marL="0" indent="0">
              <a:buNone/>
            </a:pPr>
            <a:r>
              <a:rPr lang="en-US" sz="7200" dirty="0"/>
              <a:t> </a:t>
            </a:r>
          </a:p>
          <a:p>
            <a:pPr marL="0" indent="0">
              <a:buNone/>
            </a:pPr>
            <a:endParaRPr lang="en-US" sz="2400" dirty="0"/>
          </a:p>
          <a:p>
            <a:pPr marL="0" indent="0">
              <a:buNone/>
            </a:pPr>
            <a:endParaRPr lang="en-US" sz="2400" dirty="0"/>
          </a:p>
          <a:p>
            <a:endParaRPr lang="en-US" dirty="0"/>
          </a:p>
          <a:p>
            <a:pPr marL="0" indent="0">
              <a:buNone/>
            </a:pPr>
            <a:endParaRPr lang="en-US" dirty="0"/>
          </a:p>
        </p:txBody>
      </p:sp>
      <p:sp>
        <p:nvSpPr>
          <p:cNvPr id="16" name="TextBox 15">
            <a:extLst>
              <a:ext uri="{FF2B5EF4-FFF2-40B4-BE49-F238E27FC236}">
                <a16:creationId xmlns:a16="http://schemas.microsoft.com/office/drawing/2014/main" id="{44B6B7D4-0EAB-4313-AAA9-E59139ABB39C}"/>
              </a:ext>
            </a:extLst>
          </p:cNvPr>
          <p:cNvSpPr txBox="1"/>
          <p:nvPr/>
        </p:nvSpPr>
        <p:spPr>
          <a:xfrm>
            <a:off x="2386434" y="4199914"/>
            <a:ext cx="6722946" cy="646331"/>
          </a:xfrm>
          <a:prstGeom prst="rect">
            <a:avLst/>
          </a:prstGeom>
          <a:noFill/>
        </p:spPr>
        <p:txBody>
          <a:bodyPr wrap="square" rtlCol="0">
            <a:spAutoFit/>
          </a:bodyPr>
          <a:lstStyle/>
          <a:p>
            <a:r>
              <a:rPr lang="en-US" sz="1800" dirty="0">
                <a:solidFill>
                  <a:schemeClr val="bg2">
                    <a:lumMod val="60000"/>
                    <a:lumOff val="40000"/>
                  </a:schemeClr>
                </a:solidFill>
              </a:rPr>
              <a:t>~A website for all young women no matter the background ~</a:t>
            </a:r>
          </a:p>
          <a:p>
            <a:endParaRPr lang="en-US" dirty="0"/>
          </a:p>
        </p:txBody>
      </p:sp>
    </p:spTree>
    <p:extLst>
      <p:ext uri="{BB962C8B-B14F-4D97-AF65-F5344CB8AC3E}">
        <p14:creationId xmlns:p14="http://schemas.microsoft.com/office/powerpoint/2010/main" val="2158886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p:txBody>
          <a:bodyPr/>
          <a:lstStyle/>
          <a:p>
            <a:fld id="{DBA1B0FB-D917-4C8C-928F-313BD683BF39}" type="slidenum">
              <a:rPr lang="en-US" smtClean="0"/>
              <a:pPr/>
              <a:t>5</a:t>
            </a:fld>
            <a:endParaRPr lang="en-US"/>
          </a:p>
        </p:txBody>
      </p:sp>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1083883" y="27988"/>
            <a:ext cx="11108117" cy="1433455"/>
          </a:xfrm>
          <a:noFill/>
        </p:spPr>
        <p:txBody>
          <a:bodyPr>
            <a:normAutofit fontScale="25000" lnSpcReduction="20000"/>
          </a:bodyPr>
          <a:lstStyle/>
          <a:p>
            <a:pPr marL="0" indent="0">
              <a:buNone/>
            </a:pPr>
            <a:r>
              <a:rPr lang="en-US" sz="6400" dirty="0"/>
              <a:t>Personalized matching integrated in the creation of accounts</a:t>
            </a:r>
          </a:p>
          <a:p>
            <a:pPr marL="0" indent="0">
              <a:buNone/>
            </a:pPr>
            <a:r>
              <a:rPr lang="en-US" sz="6400" dirty="0"/>
              <a:t>Create an account as a mentor: (highlight the option to login using social media, </a:t>
            </a:r>
            <a:r>
              <a:rPr lang="en-US" sz="6400" dirty="0" err="1"/>
              <a:t>linkedin</a:t>
            </a:r>
            <a:r>
              <a:rPr lang="en-US" sz="6400" dirty="0"/>
              <a:t> etc. )</a:t>
            </a:r>
          </a:p>
          <a:p>
            <a:r>
              <a:rPr lang="en-US" sz="6400" dirty="0"/>
              <a:t>First name last name </a:t>
            </a:r>
          </a:p>
          <a:p>
            <a:r>
              <a:rPr lang="en-US" sz="6400" dirty="0"/>
              <a:t>Birthdate // can highlight zodiac signs girls are into this when pairing with mentor</a:t>
            </a:r>
          </a:p>
          <a:p>
            <a:r>
              <a:rPr lang="en-US" sz="6400" dirty="0"/>
              <a:t>Virtual, In-person, or Hybrid </a:t>
            </a:r>
          </a:p>
          <a:p>
            <a:pPr>
              <a:buFontTx/>
              <a:buChar char="-"/>
            </a:pPr>
            <a:r>
              <a:rPr lang="en-US" sz="6400" dirty="0"/>
              <a:t>In-person indicates location by zip code and a preferred distance of mentor 5-15 miles </a:t>
            </a:r>
          </a:p>
          <a:p>
            <a:r>
              <a:rPr lang="en-US" sz="6400" dirty="0"/>
              <a:t>Availability </a:t>
            </a:r>
          </a:p>
          <a:p>
            <a:r>
              <a:rPr lang="en-US" sz="6400" dirty="0"/>
              <a:t>One Free Response question, “Explain what you wish to teach your mentee, or hope to do with your mentee?”</a:t>
            </a:r>
          </a:p>
          <a:p>
            <a:pPr marL="0" indent="0">
              <a:buNone/>
            </a:pPr>
            <a:r>
              <a:rPr lang="en-US" sz="6400" b="1" dirty="0"/>
              <a:t>This account creation will put this mentee into the system after verification of this mentor being allowed to be apart of this program is determined</a:t>
            </a:r>
            <a:r>
              <a:rPr lang="en-US" sz="6400" dirty="0"/>
              <a:t>. </a:t>
            </a:r>
            <a:r>
              <a:rPr lang="en-US" sz="6400" dirty="0">
                <a:highlight>
                  <a:srgbClr val="FFFF00"/>
                </a:highlight>
              </a:rPr>
              <a:t>( I am not sure how the verification of the mentor process works but we need to have some type of indication that we thought about this process)</a:t>
            </a:r>
          </a:p>
          <a:p>
            <a:pPr marL="0" indent="0">
              <a:buNone/>
            </a:pPr>
            <a:r>
              <a:rPr lang="en-US" sz="6400" dirty="0"/>
              <a:t> </a:t>
            </a:r>
          </a:p>
          <a:p>
            <a:pPr marL="0" indent="0">
              <a:buNone/>
            </a:pPr>
            <a:endParaRPr lang="en-US" sz="6400" dirty="0"/>
          </a:p>
          <a:p>
            <a:pPr marL="0" indent="0">
              <a:buNone/>
            </a:pPr>
            <a:endParaRPr lang="en-US" sz="2400" dirty="0"/>
          </a:p>
          <a:p>
            <a:endParaRPr lang="en-US" dirty="0"/>
          </a:p>
          <a:p>
            <a:pPr marL="0" indent="0">
              <a:buNone/>
            </a:pPr>
            <a:endParaRPr lang="en-US" dirty="0"/>
          </a:p>
        </p:txBody>
      </p:sp>
      <p:pic>
        <p:nvPicPr>
          <p:cNvPr id="2056" name="Picture 8" descr="See the source image">
            <a:extLst>
              <a:ext uri="{FF2B5EF4-FFF2-40B4-BE49-F238E27FC236}">
                <a16:creationId xmlns:a16="http://schemas.microsoft.com/office/drawing/2014/main" id="{A15AFFAC-96EA-4CDA-9EAB-016B28C0B38E}"/>
              </a:ext>
            </a:extLst>
          </p:cNvPr>
          <p:cNvPicPr>
            <a:picLocks noGrp="1" noChangeAspect="1" noChangeArrowheads="1"/>
          </p:cNvPicPr>
          <p:nvPr>
            <p:ph type="pic" sz="quarter" idx="15"/>
          </p:nvPr>
        </p:nvPicPr>
        <p:blipFill>
          <a:blip r:embed="rId3">
            <a:extLst>
              <a:ext uri="{28A0092B-C50C-407E-A947-70E740481C1C}">
                <a14:useLocalDpi xmlns:a14="http://schemas.microsoft.com/office/drawing/2010/main" val="0"/>
              </a:ext>
            </a:extLst>
          </a:blip>
          <a:srcRect l="23037" r="23037"/>
          <a:stretch>
            <a:fillRect/>
          </a:stretch>
        </p:blipFill>
        <p:spPr bwMode="auto">
          <a:xfrm>
            <a:off x="3171458" y="3807073"/>
            <a:ext cx="2444701" cy="3022939"/>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See the source image">
            <a:extLst>
              <a:ext uri="{FF2B5EF4-FFF2-40B4-BE49-F238E27FC236}">
                <a16:creationId xmlns:a16="http://schemas.microsoft.com/office/drawing/2014/main" id="{22A92722-E670-496F-9D7D-7DE4032A9A45}"/>
              </a:ext>
            </a:extLst>
          </p:cNvPr>
          <p:cNvPicPr>
            <a:picLocks noGrp="1" noChangeAspect="1" noChangeArrowheads="1"/>
          </p:cNvPicPr>
          <p:nvPr>
            <p:ph type="pic" sz="quarter" idx="13"/>
          </p:nvPr>
        </p:nvPicPr>
        <p:blipFill>
          <a:blip r:embed="rId4">
            <a:extLst>
              <a:ext uri="{28A0092B-C50C-407E-A947-70E740481C1C}">
                <a14:useLocalDpi xmlns:a14="http://schemas.microsoft.com/office/drawing/2010/main" val="0"/>
              </a:ext>
            </a:extLst>
          </a:blip>
          <a:srcRect l="23127" r="23127"/>
          <a:stretch>
            <a:fillRect/>
          </a:stretch>
        </p:blipFill>
        <p:spPr bwMode="auto">
          <a:xfrm>
            <a:off x="5616159" y="3807073"/>
            <a:ext cx="2488954" cy="3077659"/>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See the source image">
            <a:extLst>
              <a:ext uri="{FF2B5EF4-FFF2-40B4-BE49-F238E27FC236}">
                <a16:creationId xmlns:a16="http://schemas.microsoft.com/office/drawing/2014/main" id="{F518F48E-595E-430B-BC0F-313CBEF0EAB1}"/>
              </a:ext>
            </a:extLst>
          </p:cNvPr>
          <p:cNvPicPr>
            <a:picLocks noGrp="1" noChangeAspect="1" noChangeArrowheads="1"/>
          </p:cNvPicPr>
          <p:nvPr>
            <p:ph type="pic" sz="quarter" idx="16"/>
          </p:nvPr>
        </p:nvPicPr>
        <p:blipFill rotWithShape="1">
          <a:blip r:embed="rId5">
            <a:extLst>
              <a:ext uri="{28A0092B-C50C-407E-A947-70E740481C1C}">
                <a14:useLocalDpi xmlns:a14="http://schemas.microsoft.com/office/drawing/2010/main" val="0"/>
              </a:ext>
            </a:extLst>
          </a:blip>
          <a:srcRect l="10879" r="31220"/>
          <a:stretch/>
        </p:blipFill>
        <p:spPr bwMode="auto">
          <a:xfrm>
            <a:off x="8750333" y="27988"/>
            <a:ext cx="2297078" cy="24969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4837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p:txBody>
          <a:bodyPr>
            <a:normAutofit fontScale="90000"/>
          </a:bodyPr>
          <a:lstStyle/>
          <a:p>
            <a:r>
              <a:rPr lang="en-US" dirty="0"/>
              <a:t>Mentor form</a:t>
            </a:r>
            <a:br>
              <a:rPr lang="en-US" dirty="0"/>
            </a:br>
            <a:r>
              <a:rPr lang="en-US" dirty="0"/>
              <a:t>- This is the additional info the mentor provides upon being accepted- // may just input a screenshot of website</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p:txBody>
          <a:bodyPr/>
          <a:lstStyle/>
          <a:p>
            <a:r>
              <a:rPr lang="en-US"/>
              <a:t>Subtitle</a:t>
            </a:r>
            <a:endParaRPr lang="en-US" dirty="0"/>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p:txBody>
          <a:bodyPr>
            <a:normAutofit fontScale="92500"/>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p:txBody>
          <a:bodyPr/>
          <a:lstStyle/>
          <a:p>
            <a:r>
              <a:rPr lang="en-US" dirty="0"/>
              <a:t>Subtitle</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p:txBody>
          <a:bodyPr>
            <a:normAutofit fontScale="92500"/>
          </a:bodyPr>
          <a:lstStyle/>
          <a:p>
            <a:r>
              <a:rPr lang="en-US" dirty="0"/>
              <a:t>Open the Design Ideas pane for instant slide makeovers. </a:t>
            </a:r>
          </a:p>
          <a:p>
            <a:r>
              <a:rPr lang="en-US" dirty="0"/>
              <a:t>When we have design ideas, we’ll show them to you right there. </a:t>
            </a:r>
          </a:p>
          <a:p>
            <a:endParaRPr lang="en-US" dirty="0"/>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p:txBody>
          <a:bodyPr/>
          <a:lstStyle/>
          <a:p>
            <a:fld id="{DBA1B0FB-D917-4C8C-928F-313BD683BF39}" type="slidenum">
              <a:rPr lang="en-US" smtClean="0"/>
              <a:pPr/>
              <a:t>6</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8913455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D2A30C0-1BC4-4764-9C0F-5D811CAB8312}"/>
              </a:ext>
            </a:extLst>
          </p:cNvPr>
          <p:cNvSpPr>
            <a:spLocks noGrp="1"/>
          </p:cNvSpPr>
          <p:nvPr>
            <p:ph type="ctrTitle"/>
          </p:nvPr>
        </p:nvSpPr>
        <p:spPr>
          <a:xfrm>
            <a:off x="1854027" y="-69410"/>
            <a:ext cx="8281987" cy="1253041"/>
          </a:xfrm>
        </p:spPr>
        <p:txBody>
          <a:bodyPr/>
          <a:lstStyle/>
          <a:p>
            <a:r>
              <a:rPr lang="en-US" dirty="0"/>
              <a:t>Mentor/Mentee dashboard</a:t>
            </a:r>
          </a:p>
        </p:txBody>
      </p:sp>
      <p:sp>
        <p:nvSpPr>
          <p:cNvPr id="41" name="Text Placeholder 40">
            <a:extLst>
              <a:ext uri="{FF2B5EF4-FFF2-40B4-BE49-F238E27FC236}">
                <a16:creationId xmlns:a16="http://schemas.microsoft.com/office/drawing/2014/main" id="{91181F6D-A54F-4289-8C36-80ECE3B2C8E2}"/>
              </a:ext>
            </a:extLst>
          </p:cNvPr>
          <p:cNvSpPr>
            <a:spLocks noGrp="1"/>
          </p:cNvSpPr>
          <p:nvPr>
            <p:ph type="body" sz="quarter" idx="18"/>
          </p:nvPr>
        </p:nvSpPr>
        <p:spPr>
          <a:xfrm>
            <a:off x="764497" y="2914286"/>
            <a:ext cx="4214794" cy="365125"/>
          </a:xfrm>
        </p:spPr>
        <p:txBody>
          <a:bodyPr/>
          <a:lstStyle/>
          <a:p>
            <a:pPr algn="l" fontAlgn="base"/>
            <a:r>
              <a:rPr lang="en-US" b="1" i="0" u="none" strike="noStrike" dirty="0">
                <a:solidFill>
                  <a:srgbClr val="333333"/>
                </a:solidFill>
                <a:effectLst/>
                <a:latin typeface="Titillium Web" panose="00000500000000000000" pitchFamily="2" charset="0"/>
              </a:rPr>
              <a:t>        Abdul </a:t>
            </a:r>
            <a:r>
              <a:rPr lang="en-US" b="1" i="0" u="none" strike="noStrike" dirty="0" err="1">
                <a:solidFill>
                  <a:srgbClr val="333333"/>
                </a:solidFill>
                <a:effectLst/>
                <a:latin typeface="Titillium Web" panose="00000500000000000000" pitchFamily="2" charset="0"/>
              </a:rPr>
              <a:t>Altamimi</a:t>
            </a:r>
            <a:endParaRPr lang="en-US" dirty="0">
              <a:solidFill>
                <a:srgbClr val="333333"/>
              </a:solidFill>
              <a:latin typeface="Titillium Web" panose="00000500000000000000" pitchFamily="2" charset="0"/>
            </a:endParaRPr>
          </a:p>
          <a:p>
            <a:pPr algn="l" fontAlgn="base"/>
            <a:r>
              <a:rPr lang="en-US" b="1" i="0" u="none" strike="noStrike" dirty="0">
                <a:solidFill>
                  <a:srgbClr val="333333"/>
                </a:solidFill>
                <a:effectLst/>
                <a:latin typeface="Titillium Web" panose="00000500000000000000" pitchFamily="2" charset="0"/>
              </a:rPr>
              <a:t>Founder &amp; CTO, </a:t>
            </a:r>
            <a:r>
              <a:rPr lang="en-US" b="1" i="0" u="none" strike="noStrike" dirty="0" err="1">
                <a:solidFill>
                  <a:srgbClr val="333333"/>
                </a:solidFill>
                <a:effectLst/>
                <a:latin typeface="Titillium Web" panose="00000500000000000000" pitchFamily="2" charset="0"/>
              </a:rPr>
              <a:t>RestorePoint</a:t>
            </a:r>
            <a:endParaRPr lang="en-US" b="1" i="0" u="none" strike="noStrike" dirty="0">
              <a:solidFill>
                <a:srgbClr val="333333"/>
              </a:solidFill>
              <a:effectLst/>
              <a:latin typeface="Titillium Web" panose="00000500000000000000" pitchFamily="2" charset="0"/>
            </a:endParaRPr>
          </a:p>
          <a:p>
            <a:pPr algn="l" fontAlgn="base"/>
            <a:r>
              <a:rPr lang="en-US" dirty="0">
                <a:solidFill>
                  <a:srgbClr val="333333"/>
                </a:solidFill>
                <a:latin typeface="Titillium Web" panose="00000500000000000000" pitchFamily="2" charset="0"/>
              </a:rPr>
              <a:t>Zodiac Sign: Capricorn</a:t>
            </a:r>
          </a:p>
          <a:p>
            <a:pPr algn="l" fontAlgn="base"/>
            <a:r>
              <a:rPr lang="en-US" b="1" i="0" u="none" strike="noStrike" dirty="0">
                <a:solidFill>
                  <a:srgbClr val="333333"/>
                </a:solidFill>
                <a:effectLst/>
                <a:latin typeface="Titillium Web" panose="00000500000000000000" pitchFamily="2" charset="0"/>
              </a:rPr>
              <a:t>Unmatched Availability </a:t>
            </a:r>
          </a:p>
          <a:p>
            <a:pPr algn="l" fontAlgn="base"/>
            <a:r>
              <a:rPr lang="en-US" dirty="0">
                <a:solidFill>
                  <a:srgbClr val="333333"/>
                </a:solidFill>
                <a:latin typeface="Titillium Web" panose="00000500000000000000" pitchFamily="2" charset="0"/>
              </a:rPr>
              <a:t>Virtual Only</a:t>
            </a:r>
          </a:p>
          <a:p>
            <a:pPr algn="l" fontAlgn="base"/>
            <a:r>
              <a:rPr lang="en-US" b="1" i="0" u="none" strike="noStrike" dirty="0">
                <a:solidFill>
                  <a:srgbClr val="333333"/>
                </a:solidFill>
                <a:effectLst/>
                <a:latin typeface="Titillium Web" panose="00000500000000000000" pitchFamily="2" charset="0"/>
              </a:rPr>
              <a:t>Goal: </a:t>
            </a:r>
          </a:p>
        </p:txBody>
      </p:sp>
      <p:sp>
        <p:nvSpPr>
          <p:cNvPr id="44" name="Text Placeholder 43">
            <a:extLst>
              <a:ext uri="{FF2B5EF4-FFF2-40B4-BE49-F238E27FC236}">
                <a16:creationId xmlns:a16="http://schemas.microsoft.com/office/drawing/2014/main" id="{10E83414-3440-46C7-8C07-7D073B69C422}"/>
              </a:ext>
            </a:extLst>
          </p:cNvPr>
          <p:cNvSpPr>
            <a:spLocks noGrp="1"/>
          </p:cNvSpPr>
          <p:nvPr>
            <p:ph type="body" sz="quarter" idx="21"/>
          </p:nvPr>
        </p:nvSpPr>
        <p:spPr>
          <a:xfrm>
            <a:off x="7297020" y="2903174"/>
            <a:ext cx="4824540" cy="3259868"/>
          </a:xfrm>
        </p:spPr>
        <p:txBody>
          <a:bodyPr/>
          <a:lstStyle/>
          <a:p>
            <a:r>
              <a:rPr lang="en-US" dirty="0"/>
              <a:t>3 Top Profession Interests: </a:t>
            </a:r>
          </a:p>
          <a:p>
            <a:r>
              <a:rPr lang="en-US" dirty="0"/>
              <a:t>Entrepreneurship, News Reporter, City Mayor</a:t>
            </a:r>
          </a:p>
          <a:p>
            <a:r>
              <a:rPr lang="en-US" dirty="0"/>
              <a:t>Zodiac Sign: Capricorn</a:t>
            </a:r>
          </a:p>
          <a:p>
            <a:r>
              <a:rPr lang="en-US" dirty="0"/>
              <a:t>Matched Availability </a:t>
            </a:r>
          </a:p>
          <a:p>
            <a:r>
              <a:rPr lang="en-US" dirty="0"/>
              <a:t>Hybrid </a:t>
            </a:r>
          </a:p>
          <a:p>
            <a:r>
              <a:rPr lang="en-US" dirty="0"/>
              <a:t>I wish to learn how to market myself, to someday become the CEO of my own start-up. </a:t>
            </a:r>
          </a:p>
          <a:p>
            <a:endParaRPr lang="en-US" dirty="0"/>
          </a:p>
        </p:txBody>
      </p:sp>
      <p:sp>
        <p:nvSpPr>
          <p:cNvPr id="47" name="Text Placeholder 46">
            <a:extLst>
              <a:ext uri="{FF2B5EF4-FFF2-40B4-BE49-F238E27FC236}">
                <a16:creationId xmlns:a16="http://schemas.microsoft.com/office/drawing/2014/main" id="{F4640D91-CB97-4FCC-8FEF-F4B22B844DC4}"/>
              </a:ext>
            </a:extLst>
          </p:cNvPr>
          <p:cNvSpPr>
            <a:spLocks noGrp="1"/>
          </p:cNvSpPr>
          <p:nvPr>
            <p:ph type="body" sz="quarter" idx="24"/>
          </p:nvPr>
        </p:nvSpPr>
        <p:spPr>
          <a:xfrm>
            <a:off x="4573875" y="2914286"/>
            <a:ext cx="4575079" cy="365760"/>
          </a:xfrm>
        </p:spPr>
        <p:txBody>
          <a:bodyPr/>
          <a:lstStyle/>
          <a:p>
            <a:pPr algn="l" fontAlgn="base"/>
            <a:r>
              <a:rPr lang="en-US" b="1" i="0" u="none" strike="noStrike" dirty="0">
                <a:solidFill>
                  <a:srgbClr val="333333"/>
                </a:solidFill>
                <a:effectLst/>
                <a:latin typeface="Titillium Web" panose="020B0604020202020204" pitchFamily="2" charset="0"/>
              </a:rPr>
              <a:t> Karen Cashion </a:t>
            </a:r>
          </a:p>
          <a:p>
            <a:pPr algn="l" fontAlgn="base"/>
            <a:r>
              <a:rPr lang="en-US" b="1" i="0" u="none" strike="noStrike" dirty="0">
                <a:solidFill>
                  <a:srgbClr val="333333"/>
                </a:solidFill>
                <a:effectLst/>
                <a:latin typeface="Titillium Web" panose="020B0604020202020204" pitchFamily="2" charset="0"/>
              </a:rPr>
              <a:t>Tech Alpharetta CEO</a:t>
            </a:r>
          </a:p>
          <a:p>
            <a:pPr algn="l" fontAlgn="base"/>
            <a:r>
              <a:rPr lang="en-US" dirty="0">
                <a:solidFill>
                  <a:srgbClr val="333333"/>
                </a:solidFill>
                <a:latin typeface="Titillium Web" panose="020B0604020202020204" pitchFamily="2" charset="0"/>
              </a:rPr>
              <a:t>Zodiac Sign: Aries</a:t>
            </a:r>
          </a:p>
          <a:p>
            <a:pPr algn="l" fontAlgn="base"/>
            <a:r>
              <a:rPr lang="en-US" dirty="0">
                <a:solidFill>
                  <a:srgbClr val="333333"/>
                </a:solidFill>
                <a:latin typeface="Titillium Web" panose="020B0604020202020204" pitchFamily="2" charset="0"/>
              </a:rPr>
              <a:t>Matched Availability</a:t>
            </a:r>
          </a:p>
          <a:p>
            <a:pPr algn="l" fontAlgn="base"/>
            <a:r>
              <a:rPr lang="en-US" dirty="0">
                <a:solidFill>
                  <a:srgbClr val="333333"/>
                </a:solidFill>
                <a:latin typeface="Titillium Web" panose="020B0604020202020204" pitchFamily="2" charset="0"/>
              </a:rPr>
              <a:t>Hybrid </a:t>
            </a:r>
          </a:p>
          <a:p>
            <a:pPr algn="l" fontAlgn="base"/>
            <a:r>
              <a:rPr lang="en-US" dirty="0">
                <a:solidFill>
                  <a:srgbClr val="333333"/>
                </a:solidFill>
                <a:latin typeface="Titillium Web" panose="020B0604020202020204" pitchFamily="2" charset="0"/>
              </a:rPr>
              <a:t>Goal: </a:t>
            </a:r>
          </a:p>
          <a:p>
            <a:pPr algn="l" fontAlgn="base"/>
            <a:endParaRPr lang="en-US" b="1" i="0" u="none" strike="noStrike" dirty="0">
              <a:solidFill>
                <a:srgbClr val="333333"/>
              </a:solidFill>
              <a:effectLst/>
              <a:latin typeface="Titillium Web" panose="020B0604020202020204" pitchFamily="2" charset="0"/>
            </a:endParaRPr>
          </a:p>
          <a:p>
            <a:pPr algn="l" fontAlgn="base"/>
            <a:endParaRPr lang="en-US" b="1" i="0" u="none" strike="noStrike" dirty="0">
              <a:solidFill>
                <a:srgbClr val="333333"/>
              </a:solidFill>
              <a:effectLst/>
              <a:latin typeface="Titillium Web" panose="020B0604020202020204" pitchFamily="2" charset="0"/>
            </a:endParaRPr>
          </a:p>
        </p:txBody>
      </p:sp>
      <p:sp>
        <p:nvSpPr>
          <p:cNvPr id="9" name="Slide Number Placeholder 8">
            <a:extLst>
              <a:ext uri="{FF2B5EF4-FFF2-40B4-BE49-F238E27FC236}">
                <a16:creationId xmlns:a16="http://schemas.microsoft.com/office/drawing/2014/main" id="{7AF9A883-CC44-4401-AE67-8FCEACB7DDDA}"/>
              </a:ext>
            </a:extLst>
          </p:cNvPr>
          <p:cNvSpPr>
            <a:spLocks noGrp="1"/>
          </p:cNvSpPr>
          <p:nvPr>
            <p:ph type="sldNum" sz="quarter" idx="12"/>
          </p:nvPr>
        </p:nvSpPr>
        <p:spPr/>
        <p:txBody>
          <a:bodyPr/>
          <a:lstStyle/>
          <a:p>
            <a:fld id="{DBA1B0FB-D917-4C8C-928F-313BD683BF39}" type="slidenum">
              <a:rPr lang="en-US" smtClean="0"/>
              <a:pPr/>
              <a:t>7</a:t>
            </a:fld>
            <a:endParaRPr lang="en-US"/>
          </a:p>
        </p:txBody>
      </p:sp>
      <p:pic>
        <p:nvPicPr>
          <p:cNvPr id="11" name="Picture Placeholder 10">
            <a:extLst>
              <a:ext uri="{FF2B5EF4-FFF2-40B4-BE49-F238E27FC236}">
                <a16:creationId xmlns:a16="http://schemas.microsoft.com/office/drawing/2014/main" id="{7F40EF2D-A934-4C15-9453-A581318C3543}"/>
              </a:ext>
            </a:extLst>
          </p:cNvPr>
          <p:cNvPicPr>
            <a:picLocks noGrp="1" noChangeAspect="1"/>
          </p:cNvPicPr>
          <p:nvPr>
            <p:ph type="pic" sz="quarter" idx="16"/>
          </p:nvPr>
        </p:nvPicPr>
        <p:blipFill rotWithShape="1">
          <a:blip r:embed="rId3"/>
          <a:srcRect t="-1334" b="2817"/>
          <a:stretch/>
        </p:blipFill>
        <p:spPr>
          <a:xfrm>
            <a:off x="4693503" y="867374"/>
            <a:ext cx="1691640" cy="2001311"/>
          </a:xfrm>
          <a:prstGeom prst="ellipse">
            <a:avLst/>
          </a:prstGeom>
          <a:ln>
            <a:noFill/>
          </a:ln>
          <a:effectLst>
            <a:softEdge rad="112500"/>
          </a:effectLst>
        </p:spPr>
      </p:pic>
      <p:pic>
        <p:nvPicPr>
          <p:cNvPr id="3074" name="Picture 2">
            <a:extLst>
              <a:ext uri="{FF2B5EF4-FFF2-40B4-BE49-F238E27FC236}">
                <a16:creationId xmlns:a16="http://schemas.microsoft.com/office/drawing/2014/main" id="{287957D3-89BE-40D0-A0C0-0D77A5399020}"/>
              </a:ext>
            </a:extLst>
          </p:cNvPr>
          <p:cNvPicPr>
            <a:picLocks noGrp="1" noChangeAspect="1" noChangeArrowheads="1"/>
          </p:cNvPicPr>
          <p:nvPr>
            <p:ph type="pic" sz="quarter" idx="13"/>
          </p:nvPr>
        </p:nvPicPr>
        <p:blipFill rotWithShape="1">
          <a:blip r:embed="rId4">
            <a:extLst>
              <a:ext uri="{28A0092B-C50C-407E-A947-70E740481C1C}">
                <a14:useLocalDpi xmlns:a14="http://schemas.microsoft.com/office/drawing/2010/main" val="0"/>
              </a:ext>
            </a:extLst>
          </a:blip>
          <a:srcRect t="4552" r="3524" b="4044"/>
          <a:stretch/>
        </p:blipFill>
        <p:spPr bwMode="auto">
          <a:xfrm>
            <a:off x="1179706" y="996159"/>
            <a:ext cx="1752559" cy="1872526"/>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9" name="Text Placeholder 18">
            <a:extLst>
              <a:ext uri="{FF2B5EF4-FFF2-40B4-BE49-F238E27FC236}">
                <a16:creationId xmlns:a16="http://schemas.microsoft.com/office/drawing/2014/main" id="{764D9465-BC16-4BB4-8B92-00333E9DE4B9}"/>
              </a:ext>
            </a:extLst>
          </p:cNvPr>
          <p:cNvSpPr>
            <a:spLocks noGrp="1"/>
          </p:cNvSpPr>
          <p:nvPr>
            <p:ph type="body" sz="quarter" idx="22"/>
          </p:nvPr>
        </p:nvSpPr>
        <p:spPr>
          <a:xfrm>
            <a:off x="8436500" y="2390088"/>
            <a:ext cx="2610910" cy="365760"/>
          </a:xfrm>
        </p:spPr>
        <p:txBody>
          <a:bodyPr/>
          <a:lstStyle/>
          <a:p>
            <a:r>
              <a:rPr lang="en-US" dirty="0"/>
              <a:t>Michelle Linker</a:t>
            </a:r>
          </a:p>
        </p:txBody>
      </p:sp>
      <p:pic>
        <p:nvPicPr>
          <p:cNvPr id="3078" name="Picture 6" descr="See the source image">
            <a:extLst>
              <a:ext uri="{FF2B5EF4-FFF2-40B4-BE49-F238E27FC236}">
                <a16:creationId xmlns:a16="http://schemas.microsoft.com/office/drawing/2014/main" id="{3EFD09FE-7CF7-4848-A107-42DEC4F77EE9}"/>
              </a:ext>
            </a:extLst>
          </p:cNvPr>
          <p:cNvPicPr>
            <a:picLocks noGrp="1" noChangeAspect="1" noChangeArrowheads="1"/>
          </p:cNvPicPr>
          <p:nvPr>
            <p:ph type="pic" sz="quarter" idx="15"/>
          </p:nvPr>
        </p:nvPicPr>
        <p:blipFill rotWithShape="1">
          <a:blip r:embed="rId5">
            <a:extLst>
              <a:ext uri="{28A0092B-C50C-407E-A947-70E740481C1C}">
                <a14:useLocalDpi xmlns:a14="http://schemas.microsoft.com/office/drawing/2010/main" val="0"/>
              </a:ext>
            </a:extLst>
          </a:blip>
          <a:srcRect l="-7753" t="6461" r="1" b="28911"/>
          <a:stretch/>
        </p:blipFill>
        <p:spPr bwMode="auto">
          <a:xfrm>
            <a:off x="9224619" y="750514"/>
            <a:ext cx="1822791" cy="1639574"/>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9876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7788B34-4190-4916-9048-47720EA5ABF1}"/>
              </a:ext>
            </a:extLst>
          </p:cNvPr>
          <p:cNvSpPr>
            <a:spLocks noGrp="1"/>
          </p:cNvSpPr>
          <p:nvPr>
            <p:ph type="title"/>
          </p:nvPr>
        </p:nvSpPr>
        <p:spPr>
          <a:xfrm>
            <a:off x="559476" y="609599"/>
            <a:ext cx="11687176" cy="1332000"/>
          </a:xfrm>
        </p:spPr>
        <p:txBody>
          <a:bodyPr/>
          <a:lstStyle/>
          <a:p>
            <a:r>
              <a:rPr lang="en-US" dirty="0"/>
              <a:t>Tools, technologies, data collection</a:t>
            </a:r>
          </a:p>
        </p:txBody>
      </p:sp>
      <p:sp>
        <p:nvSpPr>
          <p:cNvPr id="8" name="Text Placeholder 7">
            <a:extLst>
              <a:ext uri="{FF2B5EF4-FFF2-40B4-BE49-F238E27FC236}">
                <a16:creationId xmlns:a16="http://schemas.microsoft.com/office/drawing/2014/main" id="{ABA415A0-3B77-43FB-A408-5F1DA4B0AAFA}"/>
              </a:ext>
            </a:extLst>
          </p:cNvPr>
          <p:cNvSpPr>
            <a:spLocks noGrp="1"/>
          </p:cNvSpPr>
          <p:nvPr>
            <p:ph type="body" idx="1"/>
          </p:nvPr>
        </p:nvSpPr>
        <p:spPr/>
        <p:txBody>
          <a:bodyPr/>
          <a:lstStyle/>
          <a:p>
            <a:r>
              <a:rPr lang="en-US" dirty="0"/>
              <a:t>Initial match upon account creation </a:t>
            </a:r>
          </a:p>
        </p:txBody>
      </p:sp>
      <p:sp>
        <p:nvSpPr>
          <p:cNvPr id="9" name="Content Placeholder 8">
            <a:extLst>
              <a:ext uri="{FF2B5EF4-FFF2-40B4-BE49-F238E27FC236}">
                <a16:creationId xmlns:a16="http://schemas.microsoft.com/office/drawing/2014/main" id="{8598ECEC-4413-4244-8F21-0076EC511806}"/>
              </a:ext>
            </a:extLst>
          </p:cNvPr>
          <p:cNvSpPr>
            <a:spLocks noGrp="1"/>
          </p:cNvSpPr>
          <p:nvPr>
            <p:ph sz="half" idx="2"/>
          </p:nvPr>
        </p:nvSpPr>
        <p:spPr/>
        <p:txBody>
          <a:bodyPr>
            <a:normAutofit fontScale="92500" lnSpcReduction="10000"/>
          </a:bodyPr>
          <a:lstStyle/>
          <a:p>
            <a:pPr lvl="0"/>
            <a:r>
              <a:rPr lang="en-US" dirty="0"/>
              <a:t>Add text, images, art, and videos. </a:t>
            </a:r>
          </a:p>
          <a:p>
            <a:pPr lvl="0"/>
            <a:r>
              <a:rPr lang="en-US" dirty="0"/>
              <a:t>Add transitions, animations, and motion. </a:t>
            </a:r>
          </a:p>
          <a:p>
            <a:pPr lvl="0"/>
            <a:r>
              <a:rPr lang="en-US" dirty="0"/>
              <a:t>Save to OneDrive, to get to your presentations from your computer, tablet, or phone. </a:t>
            </a:r>
          </a:p>
          <a:p>
            <a:r>
              <a:rPr lang="en-US" dirty="0"/>
              <a:t>Open the Design Ideas pane for instant slide makeovers. </a:t>
            </a:r>
          </a:p>
          <a:p>
            <a:r>
              <a:rPr lang="en-US" dirty="0"/>
              <a:t>When we have design ideas, we’ll show them to you right there. </a:t>
            </a:r>
          </a:p>
          <a:p>
            <a:pPr lvl="0"/>
            <a:endParaRPr lang="en-US" dirty="0"/>
          </a:p>
          <a:p>
            <a:endParaRPr lang="en-US" dirty="0"/>
          </a:p>
        </p:txBody>
      </p:sp>
      <p:sp>
        <p:nvSpPr>
          <p:cNvPr id="12" name="Text Placeholder 11">
            <a:extLst>
              <a:ext uri="{FF2B5EF4-FFF2-40B4-BE49-F238E27FC236}">
                <a16:creationId xmlns:a16="http://schemas.microsoft.com/office/drawing/2014/main" id="{3A63626D-0E6E-4023-ABFC-A744C9862159}"/>
              </a:ext>
            </a:extLst>
          </p:cNvPr>
          <p:cNvSpPr>
            <a:spLocks noGrp="1"/>
          </p:cNvSpPr>
          <p:nvPr>
            <p:ph type="body" sz="quarter" idx="13"/>
          </p:nvPr>
        </p:nvSpPr>
        <p:spPr/>
        <p:txBody>
          <a:bodyPr/>
          <a:lstStyle/>
          <a:p>
            <a:r>
              <a:rPr lang="en-US" dirty="0"/>
              <a:t>Deciphering goal statements  </a:t>
            </a:r>
          </a:p>
        </p:txBody>
      </p:sp>
      <p:sp>
        <p:nvSpPr>
          <p:cNvPr id="13" name="Content Placeholder 12">
            <a:extLst>
              <a:ext uri="{FF2B5EF4-FFF2-40B4-BE49-F238E27FC236}">
                <a16:creationId xmlns:a16="http://schemas.microsoft.com/office/drawing/2014/main" id="{258E9390-685C-4BAD-BFAD-EC56E81C4745}"/>
              </a:ext>
            </a:extLst>
          </p:cNvPr>
          <p:cNvSpPr>
            <a:spLocks noGrp="1"/>
          </p:cNvSpPr>
          <p:nvPr>
            <p:ph sz="quarter" idx="14"/>
          </p:nvPr>
        </p:nvSpPr>
        <p:spPr/>
        <p:txBody>
          <a:bodyPr>
            <a:normAutofit lnSpcReduction="10000"/>
          </a:bodyPr>
          <a:lstStyle/>
          <a:p>
            <a:pPr lvl="0"/>
            <a:r>
              <a:rPr lang="en-US" dirty="0"/>
              <a:t>Add text, images, art, and videos. </a:t>
            </a:r>
          </a:p>
          <a:p>
            <a:pPr lvl="0"/>
            <a:r>
              <a:rPr lang="en-US" dirty="0"/>
              <a:t>Add transitions, animations, and motion. </a:t>
            </a:r>
          </a:p>
          <a:p>
            <a:pPr lvl="0"/>
            <a:r>
              <a:rPr lang="en-US" dirty="0"/>
              <a:t>Save to OneDrive, to get to your presentations from your computer, tablet, or phone. </a:t>
            </a:r>
          </a:p>
          <a:p>
            <a:r>
              <a:rPr lang="en-US" dirty="0"/>
              <a:t>Open the Design Ideas pane for instant slide makeovers. </a:t>
            </a:r>
          </a:p>
          <a:p>
            <a:r>
              <a:rPr lang="en-US" dirty="0"/>
              <a:t>When we have design ideas, we’ll show them to you right there.</a:t>
            </a:r>
          </a:p>
        </p:txBody>
      </p:sp>
      <p:sp>
        <p:nvSpPr>
          <p:cNvPr id="10" name="Text Placeholder 9">
            <a:extLst>
              <a:ext uri="{FF2B5EF4-FFF2-40B4-BE49-F238E27FC236}">
                <a16:creationId xmlns:a16="http://schemas.microsoft.com/office/drawing/2014/main" id="{34A9BC34-CFDB-4D7A-8D6C-1CE608D0909F}"/>
              </a:ext>
            </a:extLst>
          </p:cNvPr>
          <p:cNvSpPr>
            <a:spLocks noGrp="1"/>
          </p:cNvSpPr>
          <p:nvPr>
            <p:ph type="body" sz="quarter" idx="3"/>
          </p:nvPr>
        </p:nvSpPr>
        <p:spPr>
          <a:xfrm>
            <a:off x="8134506" y="1731375"/>
            <a:ext cx="3566160" cy="535354"/>
          </a:xfrm>
        </p:spPr>
        <p:txBody>
          <a:bodyPr/>
          <a:lstStyle/>
          <a:p>
            <a:r>
              <a:rPr lang="en-US" dirty="0"/>
              <a:t>subtitle</a:t>
            </a:r>
          </a:p>
        </p:txBody>
      </p:sp>
      <p:sp>
        <p:nvSpPr>
          <p:cNvPr id="11" name="Content Placeholder 10">
            <a:extLst>
              <a:ext uri="{FF2B5EF4-FFF2-40B4-BE49-F238E27FC236}">
                <a16:creationId xmlns:a16="http://schemas.microsoft.com/office/drawing/2014/main" id="{1D014E48-5DD9-49CE-AD5B-0FEF69204F68}"/>
              </a:ext>
            </a:extLst>
          </p:cNvPr>
          <p:cNvSpPr>
            <a:spLocks noGrp="1"/>
          </p:cNvSpPr>
          <p:nvPr>
            <p:ph sz="quarter" idx="4"/>
          </p:nvPr>
        </p:nvSpPr>
        <p:spPr/>
        <p:txBody>
          <a:bodyPr>
            <a:normAutofit lnSpcReduction="10000"/>
          </a:bodyPr>
          <a:lstStyle/>
          <a:p>
            <a:pPr lvl="0"/>
            <a:r>
              <a:rPr lang="en-US" dirty="0"/>
              <a:t>Add text, images, art, and videos. </a:t>
            </a:r>
          </a:p>
          <a:p>
            <a:pPr lvl="0"/>
            <a:r>
              <a:rPr lang="en-US" dirty="0"/>
              <a:t>Add transitions, animations, and motion. </a:t>
            </a:r>
          </a:p>
          <a:p>
            <a:pPr lvl="0"/>
            <a:r>
              <a:rPr lang="en-US" dirty="0"/>
              <a:t>Save to OneDrive, to get to your presentations from your computer, tablet, or phone. </a:t>
            </a:r>
          </a:p>
          <a:p>
            <a:r>
              <a:rPr lang="en-US" dirty="0"/>
              <a:t>Open the Design Ideas pane for instant slide makeovers. </a:t>
            </a:r>
          </a:p>
          <a:p>
            <a:r>
              <a:rPr lang="en-US" dirty="0"/>
              <a:t>When we have design ideas, we’ll show them to you right there.</a:t>
            </a:r>
          </a:p>
        </p:txBody>
      </p:sp>
      <p:sp>
        <p:nvSpPr>
          <p:cNvPr id="14" name="Date Placeholder 13">
            <a:extLst>
              <a:ext uri="{FF2B5EF4-FFF2-40B4-BE49-F238E27FC236}">
                <a16:creationId xmlns:a16="http://schemas.microsoft.com/office/drawing/2014/main" id="{D236478C-E242-44E0-8357-C72C9B588CA7}"/>
              </a:ext>
            </a:extLst>
          </p:cNvPr>
          <p:cNvSpPr>
            <a:spLocks noGrp="1"/>
          </p:cNvSpPr>
          <p:nvPr>
            <p:ph type="dt" sz="half" idx="10"/>
          </p:nvPr>
        </p:nvSpPr>
        <p:spPr/>
        <p:txBody>
          <a:bodyPr/>
          <a:lstStyle/>
          <a:p>
            <a:r>
              <a:rPr lang="en-US"/>
              <a:t>Tuesday, February 2, 20XX</a:t>
            </a:r>
            <a:endParaRPr lang="en-US" dirty="0"/>
          </a:p>
        </p:txBody>
      </p:sp>
      <p:sp>
        <p:nvSpPr>
          <p:cNvPr id="15" name="Footer Placeholder 14">
            <a:extLst>
              <a:ext uri="{FF2B5EF4-FFF2-40B4-BE49-F238E27FC236}">
                <a16:creationId xmlns:a16="http://schemas.microsoft.com/office/drawing/2014/main" id="{65A6DC02-681E-4AF7-AC6E-57CDDB2FBA28}"/>
              </a:ext>
            </a:extLst>
          </p:cNvPr>
          <p:cNvSpPr>
            <a:spLocks noGrp="1"/>
          </p:cNvSpPr>
          <p:nvPr>
            <p:ph type="ftr" sz="quarter" idx="11"/>
          </p:nvPr>
        </p:nvSpPr>
        <p:spPr/>
        <p:txBody>
          <a:bodyPr/>
          <a:lstStyle/>
          <a:p>
            <a:r>
              <a:rPr lang="en-US"/>
              <a:t>Sample Footer Text</a:t>
            </a:r>
          </a:p>
        </p:txBody>
      </p:sp>
      <p:sp>
        <p:nvSpPr>
          <p:cNvPr id="16" name="Slide Number Placeholder 15">
            <a:extLst>
              <a:ext uri="{FF2B5EF4-FFF2-40B4-BE49-F238E27FC236}">
                <a16:creationId xmlns:a16="http://schemas.microsoft.com/office/drawing/2014/main" id="{CF0A8666-4477-461C-A79D-E91232EE973E}"/>
              </a:ext>
            </a:extLst>
          </p:cNvPr>
          <p:cNvSpPr>
            <a:spLocks noGrp="1"/>
          </p:cNvSpPr>
          <p:nvPr>
            <p:ph type="sldNum" sz="quarter" idx="12"/>
          </p:nvPr>
        </p:nvSpPr>
        <p:spPr/>
        <p:txBody>
          <a:bodyPr/>
          <a:lstStyle/>
          <a:p>
            <a:fld id="{DBA1B0FB-D917-4C8C-928F-313BD683BF39}" type="slidenum">
              <a:rPr lang="en-US" smtClean="0"/>
              <a:pPr/>
              <a:t>8</a:t>
            </a:fld>
            <a:endParaRPr lang="en-US"/>
          </a:p>
        </p:txBody>
      </p:sp>
    </p:spTree>
    <p:extLst>
      <p:ext uri="{BB962C8B-B14F-4D97-AF65-F5344CB8AC3E}">
        <p14:creationId xmlns:p14="http://schemas.microsoft.com/office/powerpoint/2010/main" val="1420547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p:txBody>
          <a:bodyPr/>
          <a:lstStyle/>
          <a:p>
            <a:r>
              <a:rPr lang="en-US" dirty="0"/>
              <a:t>Unique features</a:t>
            </a:r>
          </a:p>
        </p:txBody>
      </p:sp>
      <p:sp>
        <p:nvSpPr>
          <p:cNvPr id="4" name="Content Placeholder 3">
            <a:extLst>
              <a:ext uri="{FF2B5EF4-FFF2-40B4-BE49-F238E27FC236}">
                <a16:creationId xmlns:a16="http://schemas.microsoft.com/office/drawing/2014/main" id="{7759CD1C-178C-4E3B-8A36-08962B741F7C}"/>
              </a:ext>
            </a:extLst>
          </p:cNvPr>
          <p:cNvSpPr>
            <a:spLocks noGrp="1"/>
          </p:cNvSpPr>
          <p:nvPr>
            <p:ph idx="1"/>
          </p:nvPr>
        </p:nvSpPr>
        <p:spPr/>
        <p:txBody>
          <a:bodyPr/>
          <a:lstStyle/>
          <a:p>
            <a:pPr marL="0" indent="0">
              <a:buNone/>
            </a:pPr>
            <a:r>
              <a:rPr lang="en-US" dirty="0"/>
              <a:t>- A mentor can also be a mentee by the creation of a separate account</a:t>
            </a:r>
          </a:p>
        </p:txBody>
      </p:sp>
      <p:sp>
        <p:nvSpPr>
          <p:cNvPr id="14" name="Date Placeholder 13">
            <a:extLst>
              <a:ext uri="{FF2B5EF4-FFF2-40B4-BE49-F238E27FC236}">
                <a16:creationId xmlns:a16="http://schemas.microsoft.com/office/drawing/2014/main" id="{DC738669-5750-45EA-9715-A0041D4C569B}"/>
              </a:ext>
            </a:extLst>
          </p:cNvPr>
          <p:cNvSpPr>
            <a:spLocks noGrp="1"/>
          </p:cNvSpPr>
          <p:nvPr>
            <p:ph type="dt" sz="half" idx="10"/>
          </p:nvPr>
        </p:nvSpPr>
        <p:spPr/>
        <p:txBody>
          <a:bodyPr/>
          <a:lstStyle/>
          <a:p>
            <a:r>
              <a:rPr lang="en-US"/>
              <a:t>Tuesday, February 2, 20XX</a:t>
            </a:r>
          </a:p>
        </p:txBody>
      </p:sp>
      <p:sp>
        <p:nvSpPr>
          <p:cNvPr id="15" name="Footer Placeholder 14">
            <a:extLst>
              <a:ext uri="{FF2B5EF4-FFF2-40B4-BE49-F238E27FC236}">
                <a16:creationId xmlns:a16="http://schemas.microsoft.com/office/drawing/2014/main" id="{CD05A243-8080-4F6D-8538-65CDDF891BA6}"/>
              </a:ext>
            </a:extLst>
          </p:cNvPr>
          <p:cNvSpPr>
            <a:spLocks noGrp="1"/>
          </p:cNvSpPr>
          <p:nvPr>
            <p:ph type="ftr" sz="quarter" idx="11"/>
          </p:nvPr>
        </p:nvSpPr>
        <p:spPr/>
        <p:txBody>
          <a:bodyPr/>
          <a:lstStyle/>
          <a:p>
            <a:r>
              <a:rPr lang="en-US"/>
              <a:t>Sample Footer Text</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p:txBody>
          <a:bodyPr/>
          <a:lstStyle/>
          <a:p>
            <a:fld id="{DBA1B0FB-D917-4C8C-928F-313BD683BF39}" type="slidenum">
              <a:rPr lang="en-US" smtClean="0"/>
              <a:pPr/>
              <a:t>9</a:t>
            </a:fld>
            <a:endParaRPr lang="en-US"/>
          </a:p>
        </p:txBody>
      </p:sp>
    </p:spTree>
    <p:extLst>
      <p:ext uri="{BB962C8B-B14F-4D97-AF65-F5344CB8AC3E}">
        <p14:creationId xmlns:p14="http://schemas.microsoft.com/office/powerpoint/2010/main" val="24969477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TM04033919[[fn=Circuit]]</Template>
  <TotalTime>1317</TotalTime>
  <Words>1438</Words>
  <Application>Microsoft Office PowerPoint</Application>
  <PresentationFormat>Widescreen</PresentationFormat>
  <Paragraphs>152</Paragraphs>
  <Slides>12</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Symbol</vt:lpstr>
      <vt:lpstr>Titillium Web</vt:lpstr>
      <vt:lpstr>Tw Cen MT</vt:lpstr>
      <vt:lpstr>Circuit</vt:lpstr>
      <vt:lpstr>Womens’ Tech Leap      Alpharetta </vt:lpstr>
      <vt:lpstr>Into the future of Tech Alpharetta</vt:lpstr>
      <vt:lpstr>Insert  welcome screen</vt:lpstr>
      <vt:lpstr>PowerPoint Presentation</vt:lpstr>
      <vt:lpstr>PowerPoint Presentation</vt:lpstr>
      <vt:lpstr>Mentor form - This is the additional info the mentor provides upon being accepted- // may just input a screenshot of website</vt:lpstr>
      <vt:lpstr>Mentor/Mentee dashboard</vt:lpstr>
      <vt:lpstr>Tools, technologies, data collection</vt:lpstr>
      <vt:lpstr>Unique features</vt:lpstr>
      <vt:lpstr>Timeline of Mentee mentor matching (this is when we begin saying the highlights; time etc. ) </vt:lpstr>
      <vt:lpstr>The way to get started is to quit talking and begin doing.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Womens’ Tech Leap      Alpharetta </dc:title>
  <dc:creator>Ashlyn Campbell</dc:creator>
  <cp:lastModifiedBy>Ashlyn Campbell</cp:lastModifiedBy>
  <cp:revision>1</cp:revision>
  <dcterms:created xsi:type="dcterms:W3CDTF">2022-04-01T21:23:28Z</dcterms:created>
  <dcterms:modified xsi:type="dcterms:W3CDTF">2022-04-02T19:20:39Z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